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2" r:id="rId1"/>
  </p:sldMasterIdLst>
  <p:notesMasterIdLst>
    <p:notesMasterId r:id="rId14"/>
  </p:notesMasterIdLst>
  <p:sldIdLst>
    <p:sldId id="264" r:id="rId2"/>
    <p:sldId id="256" r:id="rId3"/>
    <p:sldId id="258" r:id="rId4"/>
    <p:sldId id="257" r:id="rId5"/>
    <p:sldId id="261" r:id="rId6"/>
    <p:sldId id="260" r:id="rId7"/>
    <p:sldId id="259" r:id="rId8"/>
    <p:sldId id="267" r:id="rId9"/>
    <p:sldId id="263" r:id="rId10"/>
    <p:sldId id="265" r:id="rId11"/>
    <p:sldId id="268"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188" autoAdjust="0"/>
  </p:normalViewPr>
  <p:slideViewPr>
    <p:cSldViewPr snapToGrid="0">
      <p:cViewPr varScale="1">
        <p:scale>
          <a:sx n="111" d="100"/>
          <a:sy n="111" d="100"/>
        </p:scale>
        <p:origin x="115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svg"/><Relationship Id="rId5" Type="http://schemas.openxmlformats.org/officeDocument/2006/relationships/image" Target="../media/image4.png"/><Relationship Id="rId6" Type="http://schemas.openxmlformats.org/officeDocument/2006/relationships/image" Target="../media/image7.svg"/><Relationship Id="rId7" Type="http://schemas.openxmlformats.org/officeDocument/2006/relationships/image" Target="../media/image5.png"/><Relationship Id="rId8" Type="http://schemas.openxmlformats.org/officeDocument/2006/relationships/image" Target="../media/image9.svg"/><Relationship Id="rId9" Type="http://schemas.openxmlformats.org/officeDocument/2006/relationships/image" Target="../media/image6.png"/><Relationship Id="rId10" Type="http://schemas.openxmlformats.org/officeDocument/2006/relationships/image" Target="../media/image11.svg"/><Relationship Id="rId1" Type="http://schemas.openxmlformats.org/officeDocument/2006/relationships/image" Target="../media/image2.png"/><Relationship Id="rId2" Type="http://schemas.openxmlformats.org/officeDocument/2006/relationships/image" Target="../media/image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svg"/><Relationship Id="rId5" Type="http://schemas.openxmlformats.org/officeDocument/2006/relationships/image" Target="../media/image4.png"/><Relationship Id="rId6" Type="http://schemas.openxmlformats.org/officeDocument/2006/relationships/image" Target="../media/image7.svg"/><Relationship Id="rId7" Type="http://schemas.openxmlformats.org/officeDocument/2006/relationships/image" Target="../media/image5.png"/><Relationship Id="rId8" Type="http://schemas.openxmlformats.org/officeDocument/2006/relationships/image" Target="../media/image9.svg"/><Relationship Id="rId9" Type="http://schemas.openxmlformats.org/officeDocument/2006/relationships/image" Target="../media/image6.png"/><Relationship Id="rId10" Type="http://schemas.openxmlformats.org/officeDocument/2006/relationships/image" Target="../media/image11.svg"/><Relationship Id="rId1" Type="http://schemas.openxmlformats.org/officeDocument/2006/relationships/image" Target="../media/image2.png"/><Relationship Id="rId2" Type="http://schemas.openxmlformats.org/officeDocument/2006/relationships/image" Target="../media/image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ECF6A-D76C-4AA0-8454-B6BE47D6C58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54B169F-6B44-4C2C-9623-C1AFC17186A3}">
      <dgm:prSet custT="1"/>
      <dgm:spPr/>
      <dgm:t>
        <a:bodyPr/>
        <a:lstStyle/>
        <a:p>
          <a:pPr>
            <a:lnSpc>
              <a:spcPct val="100000"/>
            </a:lnSpc>
          </a:pPr>
          <a:r>
            <a:rPr lang="nl-NL" sz="2800"/>
            <a:t>Introductie: elektrisch rijden de toekomst?</a:t>
          </a:r>
          <a:endParaRPr lang="en-US" sz="2800" dirty="0"/>
        </a:p>
      </dgm:t>
    </dgm:pt>
    <dgm:pt modelId="{128E639F-964A-427D-96E5-C69585A7F964}" type="parTrans" cxnId="{FDA80257-3E63-4581-AE69-2D8CBF147644}">
      <dgm:prSet/>
      <dgm:spPr/>
      <dgm:t>
        <a:bodyPr/>
        <a:lstStyle/>
        <a:p>
          <a:endParaRPr lang="en-US" sz="2800"/>
        </a:p>
      </dgm:t>
    </dgm:pt>
    <dgm:pt modelId="{022FB951-3E69-4823-B365-7FEF42F3D82D}" type="sibTrans" cxnId="{FDA80257-3E63-4581-AE69-2D8CBF147644}">
      <dgm:prSet/>
      <dgm:spPr/>
      <dgm:t>
        <a:bodyPr/>
        <a:lstStyle/>
        <a:p>
          <a:endParaRPr lang="en-US" sz="2800"/>
        </a:p>
      </dgm:t>
    </dgm:pt>
    <dgm:pt modelId="{0BDBB29E-DCF2-43DE-A1C6-EA1058396D78}">
      <dgm:prSet custT="1"/>
      <dgm:spPr/>
      <dgm:t>
        <a:bodyPr/>
        <a:lstStyle/>
        <a:p>
          <a:pPr>
            <a:lnSpc>
              <a:spcPct val="100000"/>
            </a:lnSpc>
          </a:pPr>
          <a:r>
            <a:rPr lang="nl-NL" sz="2800"/>
            <a:t>Hoe werkt het in Woerden als ik geen eigen oprit heb? </a:t>
          </a:r>
          <a:endParaRPr lang="en-US" sz="2800"/>
        </a:p>
      </dgm:t>
    </dgm:pt>
    <dgm:pt modelId="{1ED33FB9-5A71-483D-B966-A50D4CE6F8D0}" type="parTrans" cxnId="{5887CFC0-1999-43A1-B94B-36D9BDF08ECB}">
      <dgm:prSet/>
      <dgm:spPr/>
      <dgm:t>
        <a:bodyPr/>
        <a:lstStyle/>
        <a:p>
          <a:endParaRPr lang="en-US" sz="2800"/>
        </a:p>
      </dgm:t>
    </dgm:pt>
    <dgm:pt modelId="{1940CFC8-4953-483C-B8F8-AE13CE23E91E}" type="sibTrans" cxnId="{5887CFC0-1999-43A1-B94B-36D9BDF08ECB}">
      <dgm:prSet/>
      <dgm:spPr/>
      <dgm:t>
        <a:bodyPr/>
        <a:lstStyle/>
        <a:p>
          <a:endParaRPr lang="en-US" sz="2800"/>
        </a:p>
      </dgm:t>
    </dgm:pt>
    <dgm:pt modelId="{3D91AE27-0462-4D39-9232-4719E0177FCF}">
      <dgm:prSet custT="1"/>
      <dgm:spPr/>
      <dgm:t>
        <a:bodyPr/>
        <a:lstStyle/>
        <a:p>
          <a:pPr>
            <a:lnSpc>
              <a:spcPct val="100000"/>
            </a:lnSpc>
          </a:pPr>
          <a:r>
            <a:rPr lang="nl-NL" sz="2800"/>
            <a:t>Hoe vraag ik een publieke laadpaal aan?</a:t>
          </a:r>
          <a:endParaRPr lang="en-US" sz="2800" dirty="0"/>
        </a:p>
      </dgm:t>
    </dgm:pt>
    <dgm:pt modelId="{8E48ACAE-D49D-49B4-B1BF-A4660B76D717}" type="parTrans" cxnId="{3CCE1A5D-818D-46A6-8A22-D89FE8E3441E}">
      <dgm:prSet/>
      <dgm:spPr/>
      <dgm:t>
        <a:bodyPr/>
        <a:lstStyle/>
        <a:p>
          <a:endParaRPr lang="en-US" sz="2800"/>
        </a:p>
      </dgm:t>
    </dgm:pt>
    <dgm:pt modelId="{2EA4C35A-8264-46A8-9FDE-2F02A24E71DF}" type="sibTrans" cxnId="{3CCE1A5D-818D-46A6-8A22-D89FE8E3441E}">
      <dgm:prSet/>
      <dgm:spPr/>
      <dgm:t>
        <a:bodyPr/>
        <a:lstStyle/>
        <a:p>
          <a:endParaRPr lang="en-US" sz="2800"/>
        </a:p>
      </dgm:t>
    </dgm:pt>
    <dgm:pt modelId="{909CD25A-8AE5-4867-B920-C32AB22420D1}">
      <dgm:prSet custT="1"/>
      <dgm:spPr/>
      <dgm:t>
        <a:bodyPr/>
        <a:lstStyle/>
        <a:p>
          <a:pPr>
            <a:lnSpc>
              <a:spcPct val="100000"/>
            </a:lnSpc>
          </a:pPr>
          <a:r>
            <a:rPr lang="nl-NL" sz="2800" dirty="0"/>
            <a:t>Persoonlijke ervaring voor het Staatslieden kwartier</a:t>
          </a:r>
          <a:endParaRPr lang="en-US" sz="2800" dirty="0"/>
        </a:p>
      </dgm:t>
    </dgm:pt>
    <dgm:pt modelId="{B59473F9-E577-4E09-9B9B-1AF6176188F0}" type="parTrans" cxnId="{FD98EFF4-77A8-4B97-89C1-D10BFD5B4FB1}">
      <dgm:prSet/>
      <dgm:spPr/>
      <dgm:t>
        <a:bodyPr/>
        <a:lstStyle/>
        <a:p>
          <a:endParaRPr lang="en-US" sz="2800"/>
        </a:p>
      </dgm:t>
    </dgm:pt>
    <dgm:pt modelId="{81305FEF-F6FC-4185-99BA-322868DC1D59}" type="sibTrans" cxnId="{FD98EFF4-77A8-4B97-89C1-D10BFD5B4FB1}">
      <dgm:prSet/>
      <dgm:spPr/>
      <dgm:t>
        <a:bodyPr/>
        <a:lstStyle/>
        <a:p>
          <a:endParaRPr lang="en-US" sz="2800"/>
        </a:p>
      </dgm:t>
    </dgm:pt>
    <dgm:pt modelId="{992AB132-BA93-4C96-A1EF-876BB30D8C77}">
      <dgm:prSet custT="1"/>
      <dgm:spPr/>
      <dgm:t>
        <a:bodyPr/>
        <a:lstStyle/>
        <a:p>
          <a:pPr>
            <a:lnSpc>
              <a:spcPct val="100000"/>
            </a:lnSpc>
          </a:pPr>
          <a:r>
            <a:rPr lang="nl-NL" sz="2800"/>
            <a:t>Hoe verder? (discussie)</a:t>
          </a:r>
          <a:endParaRPr lang="en-US" sz="2800" dirty="0"/>
        </a:p>
      </dgm:t>
    </dgm:pt>
    <dgm:pt modelId="{243740FC-2122-49E3-8986-F229C444C0BE}" type="parTrans" cxnId="{FE7FEEE9-87A6-4A66-8223-9124B6EF52B8}">
      <dgm:prSet/>
      <dgm:spPr/>
      <dgm:t>
        <a:bodyPr/>
        <a:lstStyle/>
        <a:p>
          <a:endParaRPr lang="en-US" sz="2800"/>
        </a:p>
      </dgm:t>
    </dgm:pt>
    <dgm:pt modelId="{D23570E5-41EC-4B7D-BABB-3E681834C709}" type="sibTrans" cxnId="{FE7FEEE9-87A6-4A66-8223-9124B6EF52B8}">
      <dgm:prSet/>
      <dgm:spPr/>
      <dgm:t>
        <a:bodyPr/>
        <a:lstStyle/>
        <a:p>
          <a:endParaRPr lang="en-US" sz="2800"/>
        </a:p>
      </dgm:t>
    </dgm:pt>
    <dgm:pt modelId="{9E2004E7-0B64-458F-A071-5B5F0A6A7C0E}" type="pres">
      <dgm:prSet presAssocID="{E3FECF6A-D76C-4AA0-8454-B6BE47D6C585}" presName="root" presStyleCnt="0">
        <dgm:presLayoutVars>
          <dgm:dir/>
          <dgm:resizeHandles val="exact"/>
        </dgm:presLayoutVars>
      </dgm:prSet>
      <dgm:spPr/>
      <dgm:t>
        <a:bodyPr/>
        <a:lstStyle/>
        <a:p>
          <a:endParaRPr lang="nl-NL"/>
        </a:p>
      </dgm:t>
    </dgm:pt>
    <dgm:pt modelId="{63D33B5E-9E35-4630-A7C8-6B8FD7F2D917}" type="pres">
      <dgm:prSet presAssocID="{B54B169F-6B44-4C2C-9623-C1AFC17186A3}" presName="compNode" presStyleCnt="0"/>
      <dgm:spPr/>
    </dgm:pt>
    <dgm:pt modelId="{AA888DDB-FC47-44F2-8B33-CE7C987C0936}" type="pres">
      <dgm:prSet presAssocID="{B54B169F-6B44-4C2C-9623-C1AFC17186A3}" presName="bgRect" presStyleLbl="bgShp" presStyleIdx="0" presStyleCnt="5"/>
      <dgm:spPr/>
    </dgm:pt>
    <dgm:pt modelId="{00861358-B17E-46BC-BE97-412700B67060}" type="pres">
      <dgm:prSet presAssocID="{B54B169F-6B44-4C2C-9623-C1AFC17186A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ar"/>
        </a:ext>
      </dgm:extLst>
    </dgm:pt>
    <dgm:pt modelId="{21B6156D-88BF-4568-AF0A-A05B17151FE9}" type="pres">
      <dgm:prSet presAssocID="{B54B169F-6B44-4C2C-9623-C1AFC17186A3}" presName="spaceRect" presStyleCnt="0"/>
      <dgm:spPr/>
    </dgm:pt>
    <dgm:pt modelId="{F9A10D1F-219D-434A-AA64-DA4D1051B194}" type="pres">
      <dgm:prSet presAssocID="{B54B169F-6B44-4C2C-9623-C1AFC17186A3}" presName="parTx" presStyleLbl="revTx" presStyleIdx="0" presStyleCnt="5">
        <dgm:presLayoutVars>
          <dgm:chMax val="0"/>
          <dgm:chPref val="0"/>
        </dgm:presLayoutVars>
      </dgm:prSet>
      <dgm:spPr/>
      <dgm:t>
        <a:bodyPr/>
        <a:lstStyle/>
        <a:p>
          <a:endParaRPr lang="nl-NL"/>
        </a:p>
      </dgm:t>
    </dgm:pt>
    <dgm:pt modelId="{32AA4367-12BD-4045-9FAA-D137DF7275C4}" type="pres">
      <dgm:prSet presAssocID="{022FB951-3E69-4823-B365-7FEF42F3D82D}" presName="sibTrans" presStyleCnt="0"/>
      <dgm:spPr/>
    </dgm:pt>
    <dgm:pt modelId="{58E6BA23-152D-4AFF-8F26-6E1DFACE84BC}" type="pres">
      <dgm:prSet presAssocID="{0BDBB29E-DCF2-43DE-A1C6-EA1058396D78}" presName="compNode" presStyleCnt="0"/>
      <dgm:spPr/>
    </dgm:pt>
    <dgm:pt modelId="{DB9A190B-F186-4AF0-99B2-239DFCC58DD1}" type="pres">
      <dgm:prSet presAssocID="{0BDBB29E-DCF2-43DE-A1C6-EA1058396D78}" presName="bgRect" presStyleLbl="bgShp" presStyleIdx="1" presStyleCnt="5"/>
      <dgm:spPr/>
    </dgm:pt>
    <dgm:pt modelId="{24AA8972-7F4B-4D4F-A463-0F481C11DB54}" type="pres">
      <dgm:prSet presAssocID="{0BDBB29E-DCF2-43DE-A1C6-EA1058396D7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aterpillar"/>
        </a:ext>
      </dgm:extLst>
    </dgm:pt>
    <dgm:pt modelId="{C0BF9ECB-9B2E-49DC-BD10-5A42B36CACC6}" type="pres">
      <dgm:prSet presAssocID="{0BDBB29E-DCF2-43DE-A1C6-EA1058396D78}" presName="spaceRect" presStyleCnt="0"/>
      <dgm:spPr/>
    </dgm:pt>
    <dgm:pt modelId="{3E99D7B6-8F09-4A1E-BA6F-CD6562F8BEA1}" type="pres">
      <dgm:prSet presAssocID="{0BDBB29E-DCF2-43DE-A1C6-EA1058396D78}" presName="parTx" presStyleLbl="revTx" presStyleIdx="1" presStyleCnt="5">
        <dgm:presLayoutVars>
          <dgm:chMax val="0"/>
          <dgm:chPref val="0"/>
        </dgm:presLayoutVars>
      </dgm:prSet>
      <dgm:spPr/>
      <dgm:t>
        <a:bodyPr/>
        <a:lstStyle/>
        <a:p>
          <a:endParaRPr lang="nl-NL"/>
        </a:p>
      </dgm:t>
    </dgm:pt>
    <dgm:pt modelId="{C03E7EDB-B879-4BA8-884C-C461886BA686}" type="pres">
      <dgm:prSet presAssocID="{1940CFC8-4953-483C-B8F8-AE13CE23E91E}" presName="sibTrans" presStyleCnt="0"/>
      <dgm:spPr/>
    </dgm:pt>
    <dgm:pt modelId="{63498F39-B116-4C6D-A6FC-D40C09E45A68}" type="pres">
      <dgm:prSet presAssocID="{3D91AE27-0462-4D39-9232-4719E0177FCF}" presName="compNode" presStyleCnt="0"/>
      <dgm:spPr/>
    </dgm:pt>
    <dgm:pt modelId="{0A5323E7-93E1-4593-8C45-97423292F79D}" type="pres">
      <dgm:prSet presAssocID="{3D91AE27-0462-4D39-9232-4719E0177FCF}" presName="bgRect" presStyleLbl="bgShp" presStyleIdx="2" presStyleCnt="5"/>
      <dgm:spPr/>
    </dgm:pt>
    <dgm:pt modelId="{A1273A46-A82B-4609-B6A3-F98304C0E702}" type="pres">
      <dgm:prSet presAssocID="{3D91AE27-0462-4D39-9232-4719E0177FC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Question mark"/>
        </a:ext>
      </dgm:extLst>
    </dgm:pt>
    <dgm:pt modelId="{2E51F9BB-D758-4C02-9EC2-4C1041A8B40A}" type="pres">
      <dgm:prSet presAssocID="{3D91AE27-0462-4D39-9232-4719E0177FCF}" presName="spaceRect" presStyleCnt="0"/>
      <dgm:spPr/>
    </dgm:pt>
    <dgm:pt modelId="{8CEA35DC-E465-47CB-BE3A-8694F0A79892}" type="pres">
      <dgm:prSet presAssocID="{3D91AE27-0462-4D39-9232-4719E0177FCF}" presName="parTx" presStyleLbl="revTx" presStyleIdx="2" presStyleCnt="5">
        <dgm:presLayoutVars>
          <dgm:chMax val="0"/>
          <dgm:chPref val="0"/>
        </dgm:presLayoutVars>
      </dgm:prSet>
      <dgm:spPr/>
      <dgm:t>
        <a:bodyPr/>
        <a:lstStyle/>
        <a:p>
          <a:endParaRPr lang="nl-NL"/>
        </a:p>
      </dgm:t>
    </dgm:pt>
    <dgm:pt modelId="{22D9D52F-9306-40D7-B218-769E0D2E1DD3}" type="pres">
      <dgm:prSet presAssocID="{2EA4C35A-8264-46A8-9FDE-2F02A24E71DF}" presName="sibTrans" presStyleCnt="0"/>
      <dgm:spPr/>
    </dgm:pt>
    <dgm:pt modelId="{68A26F5D-6F25-4C87-8432-F8FCDB86E0AC}" type="pres">
      <dgm:prSet presAssocID="{909CD25A-8AE5-4867-B920-C32AB22420D1}" presName="compNode" presStyleCnt="0"/>
      <dgm:spPr/>
    </dgm:pt>
    <dgm:pt modelId="{7346D774-B646-48D9-BA25-D59F1EF7BB2A}" type="pres">
      <dgm:prSet presAssocID="{909CD25A-8AE5-4867-B920-C32AB22420D1}" presName="bgRect" presStyleLbl="bgShp" presStyleIdx="3" presStyleCnt="5"/>
      <dgm:spPr/>
    </dgm:pt>
    <dgm:pt modelId="{D8FF60D3-3482-4FE5-8914-70669F0D76E8}" type="pres">
      <dgm:prSet presAssocID="{909CD25A-8AE5-4867-B920-C32AB22420D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Love Letter"/>
        </a:ext>
      </dgm:extLst>
    </dgm:pt>
    <dgm:pt modelId="{0FCFC557-A925-4800-BB6E-A4ACC24F94A0}" type="pres">
      <dgm:prSet presAssocID="{909CD25A-8AE5-4867-B920-C32AB22420D1}" presName="spaceRect" presStyleCnt="0"/>
      <dgm:spPr/>
    </dgm:pt>
    <dgm:pt modelId="{A3BCA307-F165-44B2-90B6-47370EC7D376}" type="pres">
      <dgm:prSet presAssocID="{909CD25A-8AE5-4867-B920-C32AB22420D1}" presName="parTx" presStyleLbl="revTx" presStyleIdx="3" presStyleCnt="5">
        <dgm:presLayoutVars>
          <dgm:chMax val="0"/>
          <dgm:chPref val="0"/>
        </dgm:presLayoutVars>
      </dgm:prSet>
      <dgm:spPr/>
      <dgm:t>
        <a:bodyPr/>
        <a:lstStyle/>
        <a:p>
          <a:endParaRPr lang="nl-NL"/>
        </a:p>
      </dgm:t>
    </dgm:pt>
    <dgm:pt modelId="{81B6DA57-F360-47FC-B28A-0C3B63FD8C52}" type="pres">
      <dgm:prSet presAssocID="{81305FEF-F6FC-4185-99BA-322868DC1D59}" presName="sibTrans" presStyleCnt="0"/>
      <dgm:spPr/>
    </dgm:pt>
    <dgm:pt modelId="{ED78E98A-78EE-4866-BC87-F6B27532ED43}" type="pres">
      <dgm:prSet presAssocID="{992AB132-BA93-4C96-A1EF-876BB30D8C77}" presName="compNode" presStyleCnt="0"/>
      <dgm:spPr/>
    </dgm:pt>
    <dgm:pt modelId="{25B38349-D418-4D89-B88C-0A2A54CC527A}" type="pres">
      <dgm:prSet presAssocID="{992AB132-BA93-4C96-A1EF-876BB30D8C77}" presName="bgRect" presStyleLbl="bgShp" presStyleIdx="4" presStyleCnt="5"/>
      <dgm:spPr/>
    </dgm:pt>
    <dgm:pt modelId="{EC2FA479-F15E-4D06-965A-8CB3FC95A14E}" type="pres">
      <dgm:prSet presAssocID="{992AB132-BA93-4C96-A1EF-876BB30D8C7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Questions"/>
        </a:ext>
      </dgm:extLst>
    </dgm:pt>
    <dgm:pt modelId="{73DC230D-141A-48D0-82E4-BA5D1A7819A2}" type="pres">
      <dgm:prSet presAssocID="{992AB132-BA93-4C96-A1EF-876BB30D8C77}" presName="spaceRect" presStyleCnt="0"/>
      <dgm:spPr/>
    </dgm:pt>
    <dgm:pt modelId="{15438289-7545-44CB-A607-93D606B52010}" type="pres">
      <dgm:prSet presAssocID="{992AB132-BA93-4C96-A1EF-876BB30D8C77}" presName="parTx" presStyleLbl="revTx" presStyleIdx="4" presStyleCnt="5">
        <dgm:presLayoutVars>
          <dgm:chMax val="0"/>
          <dgm:chPref val="0"/>
        </dgm:presLayoutVars>
      </dgm:prSet>
      <dgm:spPr/>
      <dgm:t>
        <a:bodyPr/>
        <a:lstStyle/>
        <a:p>
          <a:endParaRPr lang="nl-NL"/>
        </a:p>
      </dgm:t>
    </dgm:pt>
  </dgm:ptLst>
  <dgm:cxnLst>
    <dgm:cxn modelId="{5887CFC0-1999-43A1-B94B-36D9BDF08ECB}" srcId="{E3FECF6A-D76C-4AA0-8454-B6BE47D6C585}" destId="{0BDBB29E-DCF2-43DE-A1C6-EA1058396D78}" srcOrd="1" destOrd="0" parTransId="{1ED33FB9-5A71-483D-B966-A50D4CE6F8D0}" sibTransId="{1940CFC8-4953-483C-B8F8-AE13CE23E91E}"/>
    <dgm:cxn modelId="{B8EB7E92-6446-4794-95E7-FF00A712113D}" type="presOf" srcId="{E3FECF6A-D76C-4AA0-8454-B6BE47D6C585}" destId="{9E2004E7-0B64-458F-A071-5B5F0A6A7C0E}" srcOrd="0" destOrd="0" presId="urn:microsoft.com/office/officeart/2018/2/layout/IconVerticalSolidList"/>
    <dgm:cxn modelId="{2D1F43AF-21E3-498C-8006-9E8B747746FB}" type="presOf" srcId="{0BDBB29E-DCF2-43DE-A1C6-EA1058396D78}" destId="{3E99D7B6-8F09-4A1E-BA6F-CD6562F8BEA1}" srcOrd="0" destOrd="0" presId="urn:microsoft.com/office/officeart/2018/2/layout/IconVerticalSolidList"/>
    <dgm:cxn modelId="{FDA80257-3E63-4581-AE69-2D8CBF147644}" srcId="{E3FECF6A-D76C-4AA0-8454-B6BE47D6C585}" destId="{B54B169F-6B44-4C2C-9623-C1AFC17186A3}" srcOrd="0" destOrd="0" parTransId="{128E639F-964A-427D-96E5-C69585A7F964}" sibTransId="{022FB951-3E69-4823-B365-7FEF42F3D82D}"/>
    <dgm:cxn modelId="{3979A497-0952-42D4-B38A-327D49AA9A17}" type="presOf" srcId="{909CD25A-8AE5-4867-B920-C32AB22420D1}" destId="{A3BCA307-F165-44B2-90B6-47370EC7D376}" srcOrd="0" destOrd="0" presId="urn:microsoft.com/office/officeart/2018/2/layout/IconVerticalSolidList"/>
    <dgm:cxn modelId="{761CD479-BE7F-46D4-B28D-C40417E8D982}" type="presOf" srcId="{B54B169F-6B44-4C2C-9623-C1AFC17186A3}" destId="{F9A10D1F-219D-434A-AA64-DA4D1051B194}" srcOrd="0" destOrd="0" presId="urn:microsoft.com/office/officeart/2018/2/layout/IconVerticalSolidList"/>
    <dgm:cxn modelId="{FD98EFF4-77A8-4B97-89C1-D10BFD5B4FB1}" srcId="{E3FECF6A-D76C-4AA0-8454-B6BE47D6C585}" destId="{909CD25A-8AE5-4867-B920-C32AB22420D1}" srcOrd="3" destOrd="0" parTransId="{B59473F9-E577-4E09-9B9B-1AF6176188F0}" sibTransId="{81305FEF-F6FC-4185-99BA-322868DC1D59}"/>
    <dgm:cxn modelId="{FEDFDD9A-B211-4E20-90BF-B0F9D0321D36}" type="presOf" srcId="{3D91AE27-0462-4D39-9232-4719E0177FCF}" destId="{8CEA35DC-E465-47CB-BE3A-8694F0A79892}" srcOrd="0" destOrd="0" presId="urn:microsoft.com/office/officeart/2018/2/layout/IconVerticalSolidList"/>
    <dgm:cxn modelId="{9F6B5413-A7C5-4FD8-8AD4-3E266F8CDB76}" type="presOf" srcId="{992AB132-BA93-4C96-A1EF-876BB30D8C77}" destId="{15438289-7545-44CB-A607-93D606B52010}" srcOrd="0" destOrd="0" presId="urn:microsoft.com/office/officeart/2018/2/layout/IconVerticalSolidList"/>
    <dgm:cxn modelId="{FE7FEEE9-87A6-4A66-8223-9124B6EF52B8}" srcId="{E3FECF6A-D76C-4AA0-8454-B6BE47D6C585}" destId="{992AB132-BA93-4C96-A1EF-876BB30D8C77}" srcOrd="4" destOrd="0" parTransId="{243740FC-2122-49E3-8986-F229C444C0BE}" sibTransId="{D23570E5-41EC-4B7D-BABB-3E681834C709}"/>
    <dgm:cxn modelId="{3CCE1A5D-818D-46A6-8A22-D89FE8E3441E}" srcId="{E3FECF6A-D76C-4AA0-8454-B6BE47D6C585}" destId="{3D91AE27-0462-4D39-9232-4719E0177FCF}" srcOrd="2" destOrd="0" parTransId="{8E48ACAE-D49D-49B4-B1BF-A4660B76D717}" sibTransId="{2EA4C35A-8264-46A8-9FDE-2F02A24E71DF}"/>
    <dgm:cxn modelId="{038D8399-5EB9-408C-8C03-0AF99360DD6F}" type="presParOf" srcId="{9E2004E7-0B64-458F-A071-5B5F0A6A7C0E}" destId="{63D33B5E-9E35-4630-A7C8-6B8FD7F2D917}" srcOrd="0" destOrd="0" presId="urn:microsoft.com/office/officeart/2018/2/layout/IconVerticalSolidList"/>
    <dgm:cxn modelId="{B6C4A29D-8561-432A-9018-B8DA2929B95A}" type="presParOf" srcId="{63D33B5E-9E35-4630-A7C8-6B8FD7F2D917}" destId="{AA888DDB-FC47-44F2-8B33-CE7C987C0936}" srcOrd="0" destOrd="0" presId="urn:microsoft.com/office/officeart/2018/2/layout/IconVerticalSolidList"/>
    <dgm:cxn modelId="{5D3D5AF1-054C-4EC3-B7BE-B327B332DCF4}" type="presParOf" srcId="{63D33B5E-9E35-4630-A7C8-6B8FD7F2D917}" destId="{00861358-B17E-46BC-BE97-412700B67060}" srcOrd="1" destOrd="0" presId="urn:microsoft.com/office/officeart/2018/2/layout/IconVerticalSolidList"/>
    <dgm:cxn modelId="{52EEC2D9-A82D-46C7-A54E-40F1A977219D}" type="presParOf" srcId="{63D33B5E-9E35-4630-A7C8-6B8FD7F2D917}" destId="{21B6156D-88BF-4568-AF0A-A05B17151FE9}" srcOrd="2" destOrd="0" presId="urn:microsoft.com/office/officeart/2018/2/layout/IconVerticalSolidList"/>
    <dgm:cxn modelId="{F9B880B3-269E-4C28-A0A8-D49841D437A8}" type="presParOf" srcId="{63D33B5E-9E35-4630-A7C8-6B8FD7F2D917}" destId="{F9A10D1F-219D-434A-AA64-DA4D1051B194}" srcOrd="3" destOrd="0" presId="urn:microsoft.com/office/officeart/2018/2/layout/IconVerticalSolidList"/>
    <dgm:cxn modelId="{F6E21014-F421-473B-A32D-1B7D18C3319E}" type="presParOf" srcId="{9E2004E7-0B64-458F-A071-5B5F0A6A7C0E}" destId="{32AA4367-12BD-4045-9FAA-D137DF7275C4}" srcOrd="1" destOrd="0" presId="urn:microsoft.com/office/officeart/2018/2/layout/IconVerticalSolidList"/>
    <dgm:cxn modelId="{D8FFF157-7891-4338-B9C3-281F6D8E9187}" type="presParOf" srcId="{9E2004E7-0B64-458F-A071-5B5F0A6A7C0E}" destId="{58E6BA23-152D-4AFF-8F26-6E1DFACE84BC}" srcOrd="2" destOrd="0" presId="urn:microsoft.com/office/officeart/2018/2/layout/IconVerticalSolidList"/>
    <dgm:cxn modelId="{6FEFCA9B-C54E-4725-86CE-0708C0120FCD}" type="presParOf" srcId="{58E6BA23-152D-4AFF-8F26-6E1DFACE84BC}" destId="{DB9A190B-F186-4AF0-99B2-239DFCC58DD1}" srcOrd="0" destOrd="0" presId="urn:microsoft.com/office/officeart/2018/2/layout/IconVerticalSolidList"/>
    <dgm:cxn modelId="{35E4CEA1-9A0D-4CC3-8389-3BE42833C9C4}" type="presParOf" srcId="{58E6BA23-152D-4AFF-8F26-6E1DFACE84BC}" destId="{24AA8972-7F4B-4D4F-A463-0F481C11DB54}" srcOrd="1" destOrd="0" presId="urn:microsoft.com/office/officeart/2018/2/layout/IconVerticalSolidList"/>
    <dgm:cxn modelId="{8F116C0C-2D21-4567-9265-35344253E755}" type="presParOf" srcId="{58E6BA23-152D-4AFF-8F26-6E1DFACE84BC}" destId="{C0BF9ECB-9B2E-49DC-BD10-5A42B36CACC6}" srcOrd="2" destOrd="0" presId="urn:microsoft.com/office/officeart/2018/2/layout/IconVerticalSolidList"/>
    <dgm:cxn modelId="{F5288397-4FB8-4CDD-A36B-16584D0A70A2}" type="presParOf" srcId="{58E6BA23-152D-4AFF-8F26-6E1DFACE84BC}" destId="{3E99D7B6-8F09-4A1E-BA6F-CD6562F8BEA1}" srcOrd="3" destOrd="0" presId="urn:microsoft.com/office/officeart/2018/2/layout/IconVerticalSolidList"/>
    <dgm:cxn modelId="{45F0BA19-C1ED-4D20-BE3A-D1C71DB35EF4}" type="presParOf" srcId="{9E2004E7-0B64-458F-A071-5B5F0A6A7C0E}" destId="{C03E7EDB-B879-4BA8-884C-C461886BA686}" srcOrd="3" destOrd="0" presId="urn:microsoft.com/office/officeart/2018/2/layout/IconVerticalSolidList"/>
    <dgm:cxn modelId="{C1AAAEF5-3D9F-4EE0-AD4A-5F5EC8F3F4AD}" type="presParOf" srcId="{9E2004E7-0B64-458F-A071-5B5F0A6A7C0E}" destId="{63498F39-B116-4C6D-A6FC-D40C09E45A68}" srcOrd="4" destOrd="0" presId="urn:microsoft.com/office/officeart/2018/2/layout/IconVerticalSolidList"/>
    <dgm:cxn modelId="{2DEFE91A-E667-4924-99E9-27250399DAF8}" type="presParOf" srcId="{63498F39-B116-4C6D-A6FC-D40C09E45A68}" destId="{0A5323E7-93E1-4593-8C45-97423292F79D}" srcOrd="0" destOrd="0" presId="urn:microsoft.com/office/officeart/2018/2/layout/IconVerticalSolidList"/>
    <dgm:cxn modelId="{B9E1A7EB-58F0-46A5-ABA5-1F9533D8408A}" type="presParOf" srcId="{63498F39-B116-4C6D-A6FC-D40C09E45A68}" destId="{A1273A46-A82B-4609-B6A3-F98304C0E702}" srcOrd="1" destOrd="0" presId="urn:microsoft.com/office/officeart/2018/2/layout/IconVerticalSolidList"/>
    <dgm:cxn modelId="{8539886F-5850-49AB-BC04-B0CCE4C071C5}" type="presParOf" srcId="{63498F39-B116-4C6D-A6FC-D40C09E45A68}" destId="{2E51F9BB-D758-4C02-9EC2-4C1041A8B40A}" srcOrd="2" destOrd="0" presId="urn:microsoft.com/office/officeart/2018/2/layout/IconVerticalSolidList"/>
    <dgm:cxn modelId="{BD2D4ACA-ECBD-4256-A341-841EF1D82BA9}" type="presParOf" srcId="{63498F39-B116-4C6D-A6FC-D40C09E45A68}" destId="{8CEA35DC-E465-47CB-BE3A-8694F0A79892}" srcOrd="3" destOrd="0" presId="urn:microsoft.com/office/officeart/2018/2/layout/IconVerticalSolidList"/>
    <dgm:cxn modelId="{F112A887-EB23-4EE8-BC69-D3689A88A06E}" type="presParOf" srcId="{9E2004E7-0B64-458F-A071-5B5F0A6A7C0E}" destId="{22D9D52F-9306-40D7-B218-769E0D2E1DD3}" srcOrd="5" destOrd="0" presId="urn:microsoft.com/office/officeart/2018/2/layout/IconVerticalSolidList"/>
    <dgm:cxn modelId="{81792A83-C184-48D0-AB18-B9174285D0FE}" type="presParOf" srcId="{9E2004E7-0B64-458F-A071-5B5F0A6A7C0E}" destId="{68A26F5D-6F25-4C87-8432-F8FCDB86E0AC}" srcOrd="6" destOrd="0" presId="urn:microsoft.com/office/officeart/2018/2/layout/IconVerticalSolidList"/>
    <dgm:cxn modelId="{8F6FA48A-830D-437E-A576-ADAEF9AA4824}" type="presParOf" srcId="{68A26F5D-6F25-4C87-8432-F8FCDB86E0AC}" destId="{7346D774-B646-48D9-BA25-D59F1EF7BB2A}" srcOrd="0" destOrd="0" presId="urn:microsoft.com/office/officeart/2018/2/layout/IconVerticalSolidList"/>
    <dgm:cxn modelId="{3228F427-338E-4E43-98E5-FC354C6C01C0}" type="presParOf" srcId="{68A26F5D-6F25-4C87-8432-F8FCDB86E0AC}" destId="{D8FF60D3-3482-4FE5-8914-70669F0D76E8}" srcOrd="1" destOrd="0" presId="urn:microsoft.com/office/officeart/2018/2/layout/IconVerticalSolidList"/>
    <dgm:cxn modelId="{8665378A-B4E7-4402-9C70-E53967BF8751}" type="presParOf" srcId="{68A26F5D-6F25-4C87-8432-F8FCDB86E0AC}" destId="{0FCFC557-A925-4800-BB6E-A4ACC24F94A0}" srcOrd="2" destOrd="0" presId="urn:microsoft.com/office/officeart/2018/2/layout/IconVerticalSolidList"/>
    <dgm:cxn modelId="{67D64128-9685-497E-BAA2-F9F914ADB673}" type="presParOf" srcId="{68A26F5D-6F25-4C87-8432-F8FCDB86E0AC}" destId="{A3BCA307-F165-44B2-90B6-47370EC7D376}" srcOrd="3" destOrd="0" presId="urn:microsoft.com/office/officeart/2018/2/layout/IconVerticalSolidList"/>
    <dgm:cxn modelId="{B8F78E80-3A42-4537-8305-D8FB2ACC10E8}" type="presParOf" srcId="{9E2004E7-0B64-458F-A071-5B5F0A6A7C0E}" destId="{81B6DA57-F360-47FC-B28A-0C3B63FD8C52}" srcOrd="7" destOrd="0" presId="urn:microsoft.com/office/officeart/2018/2/layout/IconVerticalSolidList"/>
    <dgm:cxn modelId="{70DF9683-F456-401E-8B6A-27A940B65F6F}" type="presParOf" srcId="{9E2004E7-0B64-458F-A071-5B5F0A6A7C0E}" destId="{ED78E98A-78EE-4866-BC87-F6B27532ED43}" srcOrd="8" destOrd="0" presId="urn:microsoft.com/office/officeart/2018/2/layout/IconVerticalSolidList"/>
    <dgm:cxn modelId="{4EF7093D-ED86-413B-8C89-E5BDF1374E49}" type="presParOf" srcId="{ED78E98A-78EE-4866-BC87-F6B27532ED43}" destId="{25B38349-D418-4D89-B88C-0A2A54CC527A}" srcOrd="0" destOrd="0" presId="urn:microsoft.com/office/officeart/2018/2/layout/IconVerticalSolidList"/>
    <dgm:cxn modelId="{CBAA14C7-14B2-41E2-9D5C-A86880FE4E19}" type="presParOf" srcId="{ED78E98A-78EE-4866-BC87-F6B27532ED43}" destId="{EC2FA479-F15E-4D06-965A-8CB3FC95A14E}" srcOrd="1" destOrd="0" presId="urn:microsoft.com/office/officeart/2018/2/layout/IconVerticalSolidList"/>
    <dgm:cxn modelId="{A9FA0956-45A9-4476-8203-C999D9915AE6}" type="presParOf" srcId="{ED78E98A-78EE-4866-BC87-F6B27532ED43}" destId="{73DC230D-141A-48D0-82E4-BA5D1A7819A2}" srcOrd="2" destOrd="0" presId="urn:microsoft.com/office/officeart/2018/2/layout/IconVerticalSolidList"/>
    <dgm:cxn modelId="{3290DD58-6664-462B-9948-A12C08BD1BB2}" type="presParOf" srcId="{ED78E98A-78EE-4866-BC87-F6B27532ED43}" destId="{15438289-7545-44CB-A607-93D606B5201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88DDB-FC47-44F2-8B33-CE7C987C0936}">
      <dsp:nvSpPr>
        <dsp:cNvPr id="0" name=""/>
        <dsp:cNvSpPr/>
      </dsp:nvSpPr>
      <dsp:spPr>
        <a:xfrm>
          <a:off x="0" y="7886"/>
          <a:ext cx="7130642" cy="10020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61358-B17E-46BC-BE97-412700B67060}">
      <dsp:nvSpPr>
        <dsp:cNvPr id="0" name=""/>
        <dsp:cNvSpPr/>
      </dsp:nvSpPr>
      <dsp:spPr>
        <a:xfrm>
          <a:off x="303133" y="233358"/>
          <a:ext cx="551691" cy="5511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A10D1F-219D-434A-AA64-DA4D1051B194}">
      <dsp:nvSpPr>
        <dsp:cNvPr id="0" name=""/>
        <dsp:cNvSpPr/>
      </dsp:nvSpPr>
      <dsp:spPr>
        <a:xfrm>
          <a:off x="1157959" y="7886"/>
          <a:ext cx="5954849" cy="1033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69" tIns="109369" rIns="109369" bIns="109369" numCol="1" spcCol="1270" anchor="ctr" anchorCtr="0">
          <a:noAutofit/>
        </a:bodyPr>
        <a:lstStyle/>
        <a:p>
          <a:pPr lvl="0" algn="l" defTabSz="1244600">
            <a:lnSpc>
              <a:spcPct val="100000"/>
            </a:lnSpc>
            <a:spcBef>
              <a:spcPct val="0"/>
            </a:spcBef>
            <a:spcAft>
              <a:spcPct val="35000"/>
            </a:spcAft>
          </a:pPr>
          <a:r>
            <a:rPr lang="nl-NL" sz="2800" kern="1200"/>
            <a:t>Introductie: elektrisch rijden de toekomst?</a:t>
          </a:r>
          <a:endParaRPr lang="en-US" sz="2800" kern="1200" dirty="0"/>
        </a:p>
      </dsp:txBody>
      <dsp:txXfrm>
        <a:off x="1157959" y="7886"/>
        <a:ext cx="5954849" cy="1033411"/>
      </dsp:txXfrm>
    </dsp:sp>
    <dsp:sp modelId="{DB9A190B-F186-4AF0-99B2-239DFCC58DD1}">
      <dsp:nvSpPr>
        <dsp:cNvPr id="0" name=""/>
        <dsp:cNvSpPr/>
      </dsp:nvSpPr>
      <dsp:spPr>
        <a:xfrm>
          <a:off x="0" y="1299651"/>
          <a:ext cx="7130642" cy="10020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AA8972-7F4B-4D4F-A463-0F481C11DB54}">
      <dsp:nvSpPr>
        <dsp:cNvPr id="0" name=""/>
        <dsp:cNvSpPr/>
      </dsp:nvSpPr>
      <dsp:spPr>
        <a:xfrm>
          <a:off x="303133" y="1525122"/>
          <a:ext cx="551691" cy="5511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99D7B6-8F09-4A1E-BA6F-CD6562F8BEA1}">
      <dsp:nvSpPr>
        <dsp:cNvPr id="0" name=""/>
        <dsp:cNvSpPr/>
      </dsp:nvSpPr>
      <dsp:spPr>
        <a:xfrm>
          <a:off x="1157959" y="1299651"/>
          <a:ext cx="5954849" cy="1033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69" tIns="109369" rIns="109369" bIns="109369" numCol="1" spcCol="1270" anchor="ctr" anchorCtr="0">
          <a:noAutofit/>
        </a:bodyPr>
        <a:lstStyle/>
        <a:p>
          <a:pPr lvl="0" algn="l" defTabSz="1244600">
            <a:lnSpc>
              <a:spcPct val="100000"/>
            </a:lnSpc>
            <a:spcBef>
              <a:spcPct val="0"/>
            </a:spcBef>
            <a:spcAft>
              <a:spcPct val="35000"/>
            </a:spcAft>
          </a:pPr>
          <a:r>
            <a:rPr lang="nl-NL" sz="2800" kern="1200"/>
            <a:t>Hoe werkt het in Woerden als ik geen eigen oprit heb? </a:t>
          </a:r>
          <a:endParaRPr lang="en-US" sz="2800" kern="1200"/>
        </a:p>
      </dsp:txBody>
      <dsp:txXfrm>
        <a:off x="1157959" y="1299651"/>
        <a:ext cx="5954849" cy="1033411"/>
      </dsp:txXfrm>
    </dsp:sp>
    <dsp:sp modelId="{0A5323E7-93E1-4593-8C45-97423292F79D}">
      <dsp:nvSpPr>
        <dsp:cNvPr id="0" name=""/>
        <dsp:cNvSpPr/>
      </dsp:nvSpPr>
      <dsp:spPr>
        <a:xfrm>
          <a:off x="0" y="2591415"/>
          <a:ext cx="7130642" cy="10020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273A46-A82B-4609-B6A3-F98304C0E702}">
      <dsp:nvSpPr>
        <dsp:cNvPr id="0" name=""/>
        <dsp:cNvSpPr/>
      </dsp:nvSpPr>
      <dsp:spPr>
        <a:xfrm>
          <a:off x="303133" y="2816886"/>
          <a:ext cx="551691" cy="5511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EA35DC-E465-47CB-BE3A-8694F0A79892}">
      <dsp:nvSpPr>
        <dsp:cNvPr id="0" name=""/>
        <dsp:cNvSpPr/>
      </dsp:nvSpPr>
      <dsp:spPr>
        <a:xfrm>
          <a:off x="1157959" y="2591415"/>
          <a:ext cx="5954849" cy="1033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69" tIns="109369" rIns="109369" bIns="109369" numCol="1" spcCol="1270" anchor="ctr" anchorCtr="0">
          <a:noAutofit/>
        </a:bodyPr>
        <a:lstStyle/>
        <a:p>
          <a:pPr lvl="0" algn="l" defTabSz="1244600">
            <a:lnSpc>
              <a:spcPct val="100000"/>
            </a:lnSpc>
            <a:spcBef>
              <a:spcPct val="0"/>
            </a:spcBef>
            <a:spcAft>
              <a:spcPct val="35000"/>
            </a:spcAft>
          </a:pPr>
          <a:r>
            <a:rPr lang="nl-NL" sz="2800" kern="1200"/>
            <a:t>Hoe vraag ik een publieke laadpaal aan?</a:t>
          </a:r>
          <a:endParaRPr lang="en-US" sz="2800" kern="1200" dirty="0"/>
        </a:p>
      </dsp:txBody>
      <dsp:txXfrm>
        <a:off x="1157959" y="2591415"/>
        <a:ext cx="5954849" cy="1033411"/>
      </dsp:txXfrm>
    </dsp:sp>
    <dsp:sp modelId="{7346D774-B646-48D9-BA25-D59F1EF7BB2A}">
      <dsp:nvSpPr>
        <dsp:cNvPr id="0" name=""/>
        <dsp:cNvSpPr/>
      </dsp:nvSpPr>
      <dsp:spPr>
        <a:xfrm>
          <a:off x="0" y="3883179"/>
          <a:ext cx="7130642" cy="10020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FF60D3-3482-4FE5-8914-70669F0D76E8}">
      <dsp:nvSpPr>
        <dsp:cNvPr id="0" name=""/>
        <dsp:cNvSpPr/>
      </dsp:nvSpPr>
      <dsp:spPr>
        <a:xfrm>
          <a:off x="303133" y="4108651"/>
          <a:ext cx="551691" cy="5511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BCA307-F165-44B2-90B6-47370EC7D376}">
      <dsp:nvSpPr>
        <dsp:cNvPr id="0" name=""/>
        <dsp:cNvSpPr/>
      </dsp:nvSpPr>
      <dsp:spPr>
        <a:xfrm>
          <a:off x="1157959" y="3883179"/>
          <a:ext cx="5954849" cy="1033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69" tIns="109369" rIns="109369" bIns="109369" numCol="1" spcCol="1270" anchor="ctr" anchorCtr="0">
          <a:noAutofit/>
        </a:bodyPr>
        <a:lstStyle/>
        <a:p>
          <a:pPr lvl="0" algn="l" defTabSz="1244600">
            <a:lnSpc>
              <a:spcPct val="100000"/>
            </a:lnSpc>
            <a:spcBef>
              <a:spcPct val="0"/>
            </a:spcBef>
            <a:spcAft>
              <a:spcPct val="35000"/>
            </a:spcAft>
          </a:pPr>
          <a:r>
            <a:rPr lang="nl-NL" sz="2800" kern="1200" dirty="0"/>
            <a:t>Persoonlijke ervaring voor het Staatslieden kwartier</a:t>
          </a:r>
          <a:endParaRPr lang="en-US" sz="2800" kern="1200" dirty="0"/>
        </a:p>
      </dsp:txBody>
      <dsp:txXfrm>
        <a:off x="1157959" y="3883179"/>
        <a:ext cx="5954849" cy="1033411"/>
      </dsp:txXfrm>
    </dsp:sp>
    <dsp:sp modelId="{25B38349-D418-4D89-B88C-0A2A54CC527A}">
      <dsp:nvSpPr>
        <dsp:cNvPr id="0" name=""/>
        <dsp:cNvSpPr/>
      </dsp:nvSpPr>
      <dsp:spPr>
        <a:xfrm>
          <a:off x="0" y="5174943"/>
          <a:ext cx="7130642" cy="10020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2FA479-F15E-4D06-965A-8CB3FC95A14E}">
      <dsp:nvSpPr>
        <dsp:cNvPr id="0" name=""/>
        <dsp:cNvSpPr/>
      </dsp:nvSpPr>
      <dsp:spPr>
        <a:xfrm>
          <a:off x="303133" y="5400415"/>
          <a:ext cx="551691" cy="5511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438289-7545-44CB-A607-93D606B52010}">
      <dsp:nvSpPr>
        <dsp:cNvPr id="0" name=""/>
        <dsp:cNvSpPr/>
      </dsp:nvSpPr>
      <dsp:spPr>
        <a:xfrm>
          <a:off x="1157959" y="5174943"/>
          <a:ext cx="5954849" cy="1033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69" tIns="109369" rIns="109369" bIns="109369" numCol="1" spcCol="1270" anchor="ctr" anchorCtr="0">
          <a:noAutofit/>
        </a:bodyPr>
        <a:lstStyle/>
        <a:p>
          <a:pPr lvl="0" algn="l" defTabSz="1244600">
            <a:lnSpc>
              <a:spcPct val="100000"/>
            </a:lnSpc>
            <a:spcBef>
              <a:spcPct val="0"/>
            </a:spcBef>
            <a:spcAft>
              <a:spcPct val="35000"/>
            </a:spcAft>
          </a:pPr>
          <a:r>
            <a:rPr lang="nl-NL" sz="2800" kern="1200"/>
            <a:t>Hoe verder? (discussie)</a:t>
          </a:r>
          <a:endParaRPr lang="en-US" sz="2800" kern="1200" dirty="0"/>
        </a:p>
      </dsp:txBody>
      <dsp:txXfrm>
        <a:off x="1157959" y="5174943"/>
        <a:ext cx="5954849" cy="10334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401A4-095F-4A4F-AAF4-DAFC13577824}" type="datetimeFigureOut">
              <a:rPr lang="nl-NL" smtClean="0"/>
              <a:t>24-09-19</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8590DD-B0F0-4046-96BF-4CDCB4BC182B}" type="slidenum">
              <a:rPr lang="nl-NL" smtClean="0"/>
              <a:t>‹nr.›</a:t>
            </a:fld>
            <a:endParaRPr lang="nl-NL"/>
          </a:p>
        </p:txBody>
      </p:sp>
    </p:spTree>
    <p:extLst>
      <p:ext uri="{BB962C8B-B14F-4D97-AF65-F5344CB8AC3E}">
        <p14:creationId xmlns:p14="http://schemas.microsoft.com/office/powerpoint/2010/main" val="3906265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34 weken</a:t>
            </a:r>
          </a:p>
        </p:txBody>
      </p:sp>
      <p:sp>
        <p:nvSpPr>
          <p:cNvPr id="4" name="Slide Number Placeholder 3"/>
          <p:cNvSpPr>
            <a:spLocks noGrp="1"/>
          </p:cNvSpPr>
          <p:nvPr>
            <p:ph type="sldNum" sz="quarter" idx="5"/>
          </p:nvPr>
        </p:nvSpPr>
        <p:spPr/>
        <p:txBody>
          <a:bodyPr/>
          <a:lstStyle/>
          <a:p>
            <a:fld id="{868590DD-B0F0-4046-96BF-4CDCB4BC182B}" type="slidenum">
              <a:rPr lang="nl-NL" smtClean="0"/>
              <a:t>11</a:t>
            </a:fld>
            <a:endParaRPr lang="nl-NL"/>
          </a:p>
        </p:txBody>
      </p:sp>
    </p:spTree>
    <p:extLst>
      <p:ext uri="{BB962C8B-B14F-4D97-AF65-F5344CB8AC3E}">
        <p14:creationId xmlns:p14="http://schemas.microsoft.com/office/powerpoint/2010/main" val="2697403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1A87E1E-A273-43E9-B7A1-7648478E7B71}" type="datetimeFigureOut">
              <a:rPr lang="nl-NL" smtClean="0"/>
              <a:t>24-09-19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99C8EDE-057C-4C3E-9A6B-E5E34064DEE1}" type="slidenum">
              <a:rPr lang="nl-NL" smtClean="0"/>
              <a:t>‹nr.›</a:t>
            </a:fld>
            <a:endParaRPr lang="nl-NL"/>
          </a:p>
        </p:txBody>
      </p:sp>
    </p:spTree>
    <p:extLst>
      <p:ext uri="{BB962C8B-B14F-4D97-AF65-F5344CB8AC3E}">
        <p14:creationId xmlns:p14="http://schemas.microsoft.com/office/powerpoint/2010/main" val="27351295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A87E1E-A273-43E9-B7A1-7648478E7B71}" type="datetimeFigureOut">
              <a:rPr lang="nl-NL" smtClean="0"/>
              <a:t>24-09-19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9C8EDE-057C-4C3E-9A6B-E5E34064DEE1}" type="slidenum">
              <a:rPr lang="nl-NL" smtClean="0"/>
              <a:t>‹nr.›</a:t>
            </a:fld>
            <a:endParaRPr lang="nl-NL"/>
          </a:p>
        </p:txBody>
      </p:sp>
    </p:spTree>
    <p:extLst>
      <p:ext uri="{BB962C8B-B14F-4D97-AF65-F5344CB8AC3E}">
        <p14:creationId xmlns:p14="http://schemas.microsoft.com/office/powerpoint/2010/main" val="3086120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A87E1E-A273-43E9-B7A1-7648478E7B71}" type="datetimeFigureOut">
              <a:rPr lang="nl-NL" smtClean="0"/>
              <a:t>24-09-19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9C8EDE-057C-4C3E-9A6B-E5E34064DEE1}" type="slidenum">
              <a:rPr lang="nl-NL" smtClean="0"/>
              <a:t>‹nr.›</a:t>
            </a:fld>
            <a:endParaRPr lang="nl-NL"/>
          </a:p>
        </p:txBody>
      </p:sp>
    </p:spTree>
    <p:extLst>
      <p:ext uri="{BB962C8B-B14F-4D97-AF65-F5344CB8AC3E}">
        <p14:creationId xmlns:p14="http://schemas.microsoft.com/office/powerpoint/2010/main" val="655426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A87E1E-A273-43E9-B7A1-7648478E7B71}" type="datetimeFigureOut">
              <a:rPr lang="nl-NL" smtClean="0"/>
              <a:t>24-09-19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99C8EDE-057C-4C3E-9A6B-E5E34064DEE1}" type="slidenum">
              <a:rPr lang="nl-NL" smtClean="0"/>
              <a:t>‹nr.›</a:t>
            </a:fld>
            <a:endParaRPr lang="nl-NL"/>
          </a:p>
        </p:txBody>
      </p:sp>
    </p:spTree>
    <p:extLst>
      <p:ext uri="{BB962C8B-B14F-4D97-AF65-F5344CB8AC3E}">
        <p14:creationId xmlns:p14="http://schemas.microsoft.com/office/powerpoint/2010/main" val="211407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1A87E1E-A273-43E9-B7A1-7648478E7B71}" type="datetimeFigureOut">
              <a:rPr lang="nl-NL" smtClean="0"/>
              <a:t>24-09-19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99C8EDE-057C-4C3E-9A6B-E5E34064DEE1}" type="slidenum">
              <a:rPr lang="nl-NL" smtClean="0"/>
              <a:t>‹nr.›</a:t>
            </a:fld>
            <a:endParaRPr lang="nl-NL"/>
          </a:p>
        </p:txBody>
      </p:sp>
    </p:spTree>
    <p:extLst>
      <p:ext uri="{BB962C8B-B14F-4D97-AF65-F5344CB8AC3E}">
        <p14:creationId xmlns:p14="http://schemas.microsoft.com/office/powerpoint/2010/main" val="60052140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1A87E1E-A273-43E9-B7A1-7648478E7B71}" type="datetimeFigureOut">
              <a:rPr lang="nl-NL" smtClean="0"/>
              <a:t>24-09-19</a:t>
            </a:fld>
            <a:endParaRPr lang="nl-NL"/>
          </a:p>
        </p:txBody>
      </p:sp>
      <p:sp>
        <p:nvSpPr>
          <p:cNvPr id="9" name="Footer Placeholder 8"/>
          <p:cNvSpPr>
            <a:spLocks noGrp="1"/>
          </p:cNvSpPr>
          <p:nvPr>
            <p:ph type="ftr" sz="quarter" idx="11"/>
          </p:nvPr>
        </p:nvSpPr>
        <p:spPr/>
        <p:txBody>
          <a:bodyPr/>
          <a:lstStyle/>
          <a:p>
            <a:endParaRPr lang="nl-NL"/>
          </a:p>
        </p:txBody>
      </p:sp>
      <p:sp>
        <p:nvSpPr>
          <p:cNvPr id="10" name="Slide Number Placeholder 9"/>
          <p:cNvSpPr>
            <a:spLocks noGrp="1"/>
          </p:cNvSpPr>
          <p:nvPr>
            <p:ph type="sldNum" sz="quarter" idx="12"/>
          </p:nvPr>
        </p:nvSpPr>
        <p:spPr/>
        <p:txBody>
          <a:bodyPr/>
          <a:lstStyle/>
          <a:p>
            <a:fld id="{699C8EDE-057C-4C3E-9A6B-E5E34064DEE1}" type="slidenum">
              <a:rPr lang="nl-NL" smtClean="0"/>
              <a:t>‹nr.›</a:t>
            </a:fld>
            <a:endParaRPr lang="nl-NL"/>
          </a:p>
        </p:txBody>
      </p:sp>
    </p:spTree>
    <p:extLst>
      <p:ext uri="{BB962C8B-B14F-4D97-AF65-F5344CB8AC3E}">
        <p14:creationId xmlns:p14="http://schemas.microsoft.com/office/powerpoint/2010/main" val="287414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1A87E1E-A273-43E9-B7A1-7648478E7B71}" type="datetimeFigureOut">
              <a:rPr lang="nl-NL" smtClean="0"/>
              <a:t>24-09-19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99C8EDE-057C-4C3E-9A6B-E5E34064DEE1}" type="slidenum">
              <a:rPr lang="nl-NL" smtClean="0"/>
              <a:t>‹nr.›</a:t>
            </a:fld>
            <a:endParaRPr lang="nl-NL"/>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553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A87E1E-A273-43E9-B7A1-7648478E7B71}" type="datetimeFigureOut">
              <a:rPr lang="nl-NL" smtClean="0"/>
              <a:t>24-09-19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99C8EDE-057C-4C3E-9A6B-E5E34064DEE1}" type="slidenum">
              <a:rPr lang="nl-NL" smtClean="0"/>
              <a:t>‹nr.›</a:t>
            </a:fld>
            <a:endParaRPr lang="nl-NL"/>
          </a:p>
        </p:txBody>
      </p:sp>
    </p:spTree>
    <p:extLst>
      <p:ext uri="{BB962C8B-B14F-4D97-AF65-F5344CB8AC3E}">
        <p14:creationId xmlns:p14="http://schemas.microsoft.com/office/powerpoint/2010/main" val="127278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87E1E-A273-43E9-B7A1-7648478E7B71}" type="datetimeFigureOut">
              <a:rPr lang="nl-NL" smtClean="0"/>
              <a:t>24-09-19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99C8EDE-057C-4C3E-9A6B-E5E34064DEE1}" type="slidenum">
              <a:rPr lang="nl-NL" smtClean="0"/>
              <a:t>‹nr.›</a:t>
            </a:fld>
            <a:endParaRPr lang="nl-NL"/>
          </a:p>
        </p:txBody>
      </p:sp>
    </p:spTree>
    <p:extLst>
      <p:ext uri="{BB962C8B-B14F-4D97-AF65-F5344CB8AC3E}">
        <p14:creationId xmlns:p14="http://schemas.microsoft.com/office/powerpoint/2010/main" val="169345854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71A87E1E-A273-43E9-B7A1-7648478E7B71}" type="datetimeFigureOut">
              <a:rPr lang="nl-NL" smtClean="0"/>
              <a:t>24-09-19</a:t>
            </a:fld>
            <a:endParaRPr lang="nl-NL"/>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nl-NL"/>
          </a:p>
        </p:txBody>
      </p:sp>
      <p:sp>
        <p:nvSpPr>
          <p:cNvPr id="11" name="Slide Number Placeholder 10"/>
          <p:cNvSpPr>
            <a:spLocks noGrp="1"/>
          </p:cNvSpPr>
          <p:nvPr>
            <p:ph type="sldNum" sz="quarter" idx="12"/>
          </p:nvPr>
        </p:nvSpPr>
        <p:spPr/>
        <p:txBody>
          <a:bodyPr/>
          <a:lstStyle/>
          <a:p>
            <a:fld id="{699C8EDE-057C-4C3E-9A6B-E5E34064DEE1}" type="slidenum">
              <a:rPr lang="nl-NL" smtClean="0"/>
              <a:t>‹nr.›</a:t>
            </a:fld>
            <a:endParaRPr lang="nl-NL"/>
          </a:p>
        </p:txBody>
      </p:sp>
    </p:spTree>
    <p:extLst>
      <p:ext uri="{BB962C8B-B14F-4D97-AF65-F5344CB8AC3E}">
        <p14:creationId xmlns:p14="http://schemas.microsoft.com/office/powerpoint/2010/main" val="77993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1A87E1E-A273-43E9-B7A1-7648478E7B71}" type="datetimeFigureOut">
              <a:rPr lang="nl-NL" smtClean="0"/>
              <a:t>24-09-19</a:t>
            </a:fld>
            <a:endParaRPr lang="nl-NL"/>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nl-NL"/>
          </a:p>
        </p:txBody>
      </p:sp>
      <p:sp>
        <p:nvSpPr>
          <p:cNvPr id="10" name="Slide Number Placeholder 9"/>
          <p:cNvSpPr>
            <a:spLocks noGrp="1"/>
          </p:cNvSpPr>
          <p:nvPr>
            <p:ph type="sldNum" sz="quarter" idx="12"/>
          </p:nvPr>
        </p:nvSpPr>
        <p:spPr/>
        <p:txBody>
          <a:bodyPr/>
          <a:lstStyle/>
          <a:p>
            <a:fld id="{699C8EDE-057C-4C3E-9A6B-E5E34064DEE1}" type="slidenum">
              <a:rPr lang="nl-NL" smtClean="0"/>
              <a:t>‹nr.›</a:t>
            </a:fld>
            <a:endParaRPr lang="nl-NL"/>
          </a:p>
        </p:txBody>
      </p:sp>
    </p:spTree>
    <p:extLst>
      <p:ext uri="{BB962C8B-B14F-4D97-AF65-F5344CB8AC3E}">
        <p14:creationId xmlns:p14="http://schemas.microsoft.com/office/powerpoint/2010/main" val="13840900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1A87E1E-A273-43E9-B7A1-7648478E7B71}" type="datetimeFigureOut">
              <a:rPr lang="nl-NL" smtClean="0"/>
              <a:t>24-09-19</a:t>
            </a:fld>
            <a:endParaRPr lang="nl-NL"/>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nl-NL"/>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99C8EDE-057C-4C3E-9A6B-E5E34064DEE1}" type="slidenum">
              <a:rPr lang="nl-NL" smtClean="0"/>
              <a:t>‹nr.›</a:t>
            </a:fld>
            <a:endParaRPr lang="nl-NL"/>
          </a:p>
        </p:txBody>
      </p:sp>
    </p:spTree>
    <p:extLst>
      <p:ext uri="{BB962C8B-B14F-4D97-AF65-F5344CB8AC3E}">
        <p14:creationId xmlns:p14="http://schemas.microsoft.com/office/powerpoint/2010/main" val="2500131569"/>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oplaadpalen.nl/" TargetMode="External"/><Relationship Id="rId4" Type="http://schemas.openxmlformats.org/officeDocument/2006/relationships/image" Target="../media/image20.png"/><Relationship Id="rId5" Type="http://schemas.openxmlformats.org/officeDocument/2006/relationships/image" Target="../media/image26.sv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https://www.oplaadpalen.n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B0C88E-33CB-4529-AE42-252CD4059E1C}"/>
              </a:ext>
            </a:extLst>
          </p:cNvPr>
          <p:cNvSpPr>
            <a:spLocks noGrp="1"/>
          </p:cNvSpPr>
          <p:nvPr>
            <p:ph type="title"/>
          </p:nvPr>
        </p:nvSpPr>
        <p:spPr>
          <a:xfrm>
            <a:off x="1753447" y="494902"/>
            <a:ext cx="8685103" cy="1325563"/>
          </a:xfrm>
        </p:spPr>
        <p:txBody>
          <a:bodyPr>
            <a:normAutofit/>
          </a:bodyPr>
          <a:lstStyle/>
          <a:p>
            <a:r>
              <a:rPr lang="nl-NL" dirty="0"/>
              <a:t>Mobiliteit, elektrisch rijden en de laadpaalproblematiek</a:t>
            </a:r>
          </a:p>
        </p:txBody>
      </p:sp>
      <p:sp>
        <p:nvSpPr>
          <p:cNvPr id="3" name="Content Placeholder 2">
            <a:extLst>
              <a:ext uri="{FF2B5EF4-FFF2-40B4-BE49-F238E27FC236}">
                <a16:creationId xmlns:a16="http://schemas.microsoft.com/office/drawing/2014/main" xmlns="" id="{A1A67BF7-81FD-48A8-B294-985DA155AF74}"/>
              </a:ext>
            </a:extLst>
          </p:cNvPr>
          <p:cNvSpPr>
            <a:spLocks noGrp="1"/>
          </p:cNvSpPr>
          <p:nvPr>
            <p:ph idx="1"/>
          </p:nvPr>
        </p:nvSpPr>
        <p:spPr>
          <a:xfrm>
            <a:off x="838200" y="4186105"/>
            <a:ext cx="10515600" cy="1990857"/>
          </a:xfrm>
        </p:spPr>
        <p:txBody>
          <a:bodyPr>
            <a:normAutofit fontScale="92500" lnSpcReduction="20000"/>
          </a:bodyPr>
          <a:lstStyle/>
          <a:p>
            <a:pPr marL="0" indent="0">
              <a:buNone/>
            </a:pPr>
            <a:r>
              <a:rPr lang="nl-NL" sz="2000" dirty="0"/>
              <a:t>Vergadering Wijkplatform Staatsliedenkwartier</a:t>
            </a:r>
          </a:p>
          <a:p>
            <a:pPr marL="0" indent="0">
              <a:buNone/>
            </a:pPr>
            <a:r>
              <a:rPr lang="nl-NL" sz="2000" dirty="0"/>
              <a:t>24 september 2019</a:t>
            </a:r>
          </a:p>
          <a:p>
            <a:pPr marL="0" indent="0">
              <a:buNone/>
            </a:pPr>
            <a:endParaRPr lang="nl-NL" dirty="0"/>
          </a:p>
          <a:p>
            <a:pPr marL="0" indent="0">
              <a:buNone/>
            </a:pPr>
            <a:r>
              <a:rPr lang="nl-NL" sz="1600" dirty="0"/>
              <a:t>John Strien</a:t>
            </a:r>
          </a:p>
          <a:p>
            <a:pPr marL="0" indent="0">
              <a:buNone/>
            </a:pPr>
            <a:r>
              <a:rPr lang="nl-NL" sz="1600" dirty="0"/>
              <a:t>Bewoner Staatsliedenkwartier</a:t>
            </a:r>
          </a:p>
          <a:p>
            <a:pPr marL="0" indent="0">
              <a:buNone/>
            </a:pPr>
            <a:r>
              <a:rPr lang="nl-NL" sz="1600" dirty="0"/>
              <a:t>Utrechtsestraatweg 23</a:t>
            </a:r>
          </a:p>
        </p:txBody>
      </p:sp>
      <p:sp>
        <p:nvSpPr>
          <p:cNvPr id="4" name="TextBox 3">
            <a:extLst>
              <a:ext uri="{FF2B5EF4-FFF2-40B4-BE49-F238E27FC236}">
                <a16:creationId xmlns:a16="http://schemas.microsoft.com/office/drawing/2014/main" xmlns="" id="{3C2FDA0C-8CF4-4FBE-A785-DAC16B83AA98}"/>
              </a:ext>
            </a:extLst>
          </p:cNvPr>
          <p:cNvSpPr txBox="1"/>
          <p:nvPr/>
        </p:nvSpPr>
        <p:spPr>
          <a:xfrm>
            <a:off x="2438399" y="2379507"/>
            <a:ext cx="7315200" cy="584775"/>
          </a:xfrm>
          <a:prstGeom prst="rect">
            <a:avLst/>
          </a:prstGeom>
          <a:noFill/>
        </p:spPr>
        <p:txBody>
          <a:bodyPr wrap="square" rtlCol="0">
            <a:spAutoFit/>
          </a:bodyPr>
          <a:lstStyle/>
          <a:p>
            <a:r>
              <a:rPr lang="nl-NL" sz="3200" dirty="0"/>
              <a:t>Laadpaal aanvraag net een bevalling?!</a:t>
            </a:r>
          </a:p>
        </p:txBody>
      </p:sp>
    </p:spTree>
    <p:extLst>
      <p:ext uri="{BB962C8B-B14F-4D97-AF65-F5344CB8AC3E}">
        <p14:creationId xmlns:p14="http://schemas.microsoft.com/office/powerpoint/2010/main" val="2363632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ED23AAA-D0DF-49CB-97C4-3F5699F083D1}"/>
              </a:ext>
            </a:extLst>
          </p:cNvPr>
          <p:cNvPicPr>
            <a:picLocks noChangeAspect="1"/>
          </p:cNvPicPr>
          <p:nvPr/>
        </p:nvPicPr>
        <p:blipFill>
          <a:blip r:embed="rId2"/>
          <a:stretch>
            <a:fillRect/>
          </a:stretch>
        </p:blipFill>
        <p:spPr>
          <a:xfrm>
            <a:off x="1051593" y="0"/>
            <a:ext cx="10088814" cy="6858000"/>
          </a:xfrm>
          <a:prstGeom prst="rect">
            <a:avLst/>
          </a:prstGeom>
        </p:spPr>
      </p:pic>
      <p:sp>
        <p:nvSpPr>
          <p:cNvPr id="3" name="Content Placeholder 2">
            <a:extLst>
              <a:ext uri="{FF2B5EF4-FFF2-40B4-BE49-F238E27FC236}">
                <a16:creationId xmlns:a16="http://schemas.microsoft.com/office/drawing/2014/main" xmlns="" id="{1364C839-148C-44B7-B783-252F64631236}"/>
              </a:ext>
            </a:extLst>
          </p:cNvPr>
          <p:cNvSpPr>
            <a:spLocks noGrp="1"/>
          </p:cNvSpPr>
          <p:nvPr>
            <p:ph idx="1"/>
          </p:nvPr>
        </p:nvSpPr>
        <p:spPr>
          <a:xfrm>
            <a:off x="7364835" y="6400800"/>
            <a:ext cx="4718918" cy="531172"/>
          </a:xfrm>
        </p:spPr>
        <p:txBody>
          <a:bodyPr/>
          <a:lstStyle/>
          <a:p>
            <a:r>
              <a:rPr lang="nl-NL" dirty="0">
                <a:hlinkClick r:id="rId3"/>
              </a:rPr>
              <a:t>https://www.oplaadpalen.nl/</a:t>
            </a:r>
            <a:endParaRPr lang="nl-NL" dirty="0"/>
          </a:p>
        </p:txBody>
      </p:sp>
      <p:pic>
        <p:nvPicPr>
          <p:cNvPr id="6" name="Graphic 5" descr="Marker">
            <a:extLst>
              <a:ext uri="{FF2B5EF4-FFF2-40B4-BE49-F238E27FC236}">
                <a16:creationId xmlns:a16="http://schemas.microsoft.com/office/drawing/2014/main" xmlns="" id="{5BC9E7A0-B0DC-4A26-8447-BAFA2D114C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525830" y="4221480"/>
            <a:ext cx="746750" cy="746750"/>
          </a:xfrm>
          <a:prstGeom prst="rect">
            <a:avLst/>
          </a:prstGeom>
        </p:spPr>
      </p:pic>
      <p:pic>
        <p:nvPicPr>
          <p:cNvPr id="2" name="Picture 1">
            <a:extLst>
              <a:ext uri="{FF2B5EF4-FFF2-40B4-BE49-F238E27FC236}">
                <a16:creationId xmlns:a16="http://schemas.microsoft.com/office/drawing/2014/main" xmlns="" id="{B18EE188-C3A3-4D7E-8CCE-70148FF01F93}"/>
              </a:ext>
            </a:extLst>
          </p:cNvPr>
          <p:cNvPicPr>
            <a:picLocks noChangeAspect="1"/>
          </p:cNvPicPr>
          <p:nvPr/>
        </p:nvPicPr>
        <p:blipFill>
          <a:blip r:embed="rId6"/>
          <a:stretch>
            <a:fillRect/>
          </a:stretch>
        </p:blipFill>
        <p:spPr>
          <a:xfrm>
            <a:off x="2476500" y="1584157"/>
            <a:ext cx="8458167" cy="4601377"/>
          </a:xfrm>
          <a:prstGeom prst="rect">
            <a:avLst/>
          </a:prstGeom>
        </p:spPr>
      </p:pic>
    </p:spTree>
    <p:extLst>
      <p:ext uri="{BB962C8B-B14F-4D97-AF65-F5344CB8AC3E}">
        <p14:creationId xmlns:p14="http://schemas.microsoft.com/office/powerpoint/2010/main" val="37160224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E002BB-1D1A-4E75-A379-0B5C30C6E682}"/>
              </a:ext>
            </a:extLst>
          </p:cNvPr>
          <p:cNvSpPr>
            <a:spLocks noGrp="1"/>
          </p:cNvSpPr>
          <p:nvPr>
            <p:ph type="title"/>
          </p:nvPr>
        </p:nvSpPr>
        <p:spPr/>
        <p:txBody>
          <a:bodyPr>
            <a:normAutofit fontScale="90000"/>
          </a:bodyPr>
          <a:lstStyle/>
          <a:p>
            <a:r>
              <a:rPr lang="nl-NL" dirty="0"/>
              <a:t>Persoonlijke ervaring voor het Staatslieden kwartier</a:t>
            </a:r>
            <a:r>
              <a:rPr lang="en-US" dirty="0"/>
              <a:t/>
            </a:r>
            <a:br>
              <a:rPr lang="en-US" dirty="0"/>
            </a:br>
            <a:endParaRPr lang="nl-NL" dirty="0"/>
          </a:p>
        </p:txBody>
      </p:sp>
      <p:sp>
        <p:nvSpPr>
          <p:cNvPr id="3" name="Content Placeholder 2">
            <a:extLst>
              <a:ext uri="{FF2B5EF4-FFF2-40B4-BE49-F238E27FC236}">
                <a16:creationId xmlns:a16="http://schemas.microsoft.com/office/drawing/2014/main" xmlns="" id="{D72C22C8-3950-451C-8F03-7B71BAD166EF}"/>
              </a:ext>
            </a:extLst>
          </p:cNvPr>
          <p:cNvSpPr>
            <a:spLocks noGrp="1"/>
          </p:cNvSpPr>
          <p:nvPr>
            <p:ph idx="1"/>
          </p:nvPr>
        </p:nvSpPr>
        <p:spPr>
          <a:xfrm>
            <a:off x="2231136" y="2638044"/>
            <a:ext cx="7729728" cy="4057724"/>
          </a:xfrm>
        </p:spPr>
        <p:txBody>
          <a:bodyPr>
            <a:normAutofit fontScale="70000" lnSpcReduction="20000"/>
          </a:bodyPr>
          <a:lstStyle/>
          <a:p>
            <a:r>
              <a:rPr lang="nl-NL" sz="2300" dirty="0"/>
              <a:t>05-09-2019 t/m 17-10-2019 bezwaar termijn</a:t>
            </a:r>
          </a:p>
          <a:p>
            <a:endParaRPr lang="nl-NL" sz="2300" dirty="0"/>
          </a:p>
          <a:p>
            <a:r>
              <a:rPr lang="nl-NL" sz="2300" dirty="0"/>
              <a:t>16-09-2019: Update Allego: </a:t>
            </a:r>
          </a:p>
          <a:p>
            <a:r>
              <a:rPr lang="nl-NL" sz="2300" dirty="0"/>
              <a:t>(..) ‘</a:t>
            </a:r>
            <a:r>
              <a:rPr lang="nl-NL" sz="2300" i="1" dirty="0"/>
              <a:t>Ik kan u nog geen datum mededelen wanneer de plaatsing zal zijn aangezien de bezwaartermijn nog lopende is en bij bezwaren dienen wij af te wachten of deze gegrond of ongegrond verklaard wordt.’</a:t>
            </a:r>
          </a:p>
          <a:p>
            <a:r>
              <a:rPr lang="nl-NL" sz="2300" i="1" dirty="0"/>
              <a:t>(..) ‘Ik ga direct de aanvraag tot plaatsing bij de aannemer en netbeheerder uitzetten.’</a:t>
            </a:r>
          </a:p>
          <a:p>
            <a:r>
              <a:rPr lang="nl-NL" sz="2300" i="1" dirty="0"/>
              <a:t>(..) ‘Wij zullen als wensweek week 48 doorgeven aan de aannemer en netbeheerder.’</a:t>
            </a:r>
          </a:p>
          <a:p>
            <a:endParaRPr lang="nl-NL" sz="2300" i="1" dirty="0"/>
          </a:p>
          <a:p>
            <a:r>
              <a:rPr lang="nl-NL" sz="2300" dirty="0"/>
              <a:t>Zou het nog lukken voor het eind van het jaar?   </a:t>
            </a:r>
          </a:p>
          <a:p>
            <a:pPr marL="228600" lvl="1" indent="0">
              <a:buNone/>
            </a:pPr>
            <a:endParaRPr lang="nl-NL" sz="1100" dirty="0"/>
          </a:p>
          <a:p>
            <a:pPr marL="228600" lvl="1" indent="0" algn="ctr">
              <a:buNone/>
            </a:pPr>
            <a:r>
              <a:rPr lang="nl-NL" sz="2900" dirty="0"/>
              <a:t>Laadpaal aanvraag net een bevalling?! </a:t>
            </a:r>
            <a:br>
              <a:rPr lang="nl-NL" sz="2900" dirty="0"/>
            </a:br>
            <a:r>
              <a:rPr lang="nl-NL" sz="2900" dirty="0">
                <a:sym typeface="Wingdings" panose="05000000000000000000" pitchFamily="2" charset="2"/>
              </a:rPr>
              <a:t> JA, wat betreft de looptijd wel!</a:t>
            </a:r>
            <a:endParaRPr lang="nl-NL" sz="2900" dirty="0"/>
          </a:p>
          <a:p>
            <a:endParaRPr lang="nl-NL" dirty="0"/>
          </a:p>
          <a:p>
            <a:endParaRPr lang="nl-NL" i="1" dirty="0"/>
          </a:p>
          <a:p>
            <a:endParaRPr lang="nl-NL" i="1" dirty="0"/>
          </a:p>
        </p:txBody>
      </p:sp>
    </p:spTree>
    <p:extLst>
      <p:ext uri="{BB962C8B-B14F-4D97-AF65-F5344CB8AC3E}">
        <p14:creationId xmlns:p14="http://schemas.microsoft.com/office/powerpoint/2010/main" val="15753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7D346A-E84F-4389-B345-F5CF7A3711B1}"/>
              </a:ext>
            </a:extLst>
          </p:cNvPr>
          <p:cNvSpPr>
            <a:spLocks noGrp="1"/>
          </p:cNvSpPr>
          <p:nvPr>
            <p:ph type="title"/>
          </p:nvPr>
        </p:nvSpPr>
        <p:spPr/>
        <p:txBody>
          <a:bodyPr/>
          <a:lstStyle/>
          <a:p>
            <a:r>
              <a:rPr lang="nl-NL" dirty="0"/>
              <a:t>Hoe verder? (discussie)</a:t>
            </a:r>
            <a:r>
              <a:rPr lang="en-US" dirty="0"/>
              <a:t/>
            </a:r>
            <a:br>
              <a:rPr lang="en-US" dirty="0"/>
            </a:br>
            <a:endParaRPr lang="nl-NL" dirty="0"/>
          </a:p>
        </p:txBody>
      </p:sp>
      <p:sp>
        <p:nvSpPr>
          <p:cNvPr id="3" name="Content Placeholder 2">
            <a:extLst>
              <a:ext uri="{FF2B5EF4-FFF2-40B4-BE49-F238E27FC236}">
                <a16:creationId xmlns:a16="http://schemas.microsoft.com/office/drawing/2014/main" xmlns="" id="{9F9202CA-4D44-4908-916C-C1722C03F513}"/>
              </a:ext>
            </a:extLst>
          </p:cNvPr>
          <p:cNvSpPr>
            <a:spLocks noGrp="1"/>
          </p:cNvSpPr>
          <p:nvPr>
            <p:ph idx="1"/>
          </p:nvPr>
        </p:nvSpPr>
        <p:spPr/>
        <p:txBody>
          <a:bodyPr/>
          <a:lstStyle/>
          <a:p>
            <a:r>
              <a:rPr lang="nl-NL" b="1" dirty="0"/>
              <a:t>Wil je als gemeente klaar zijn voor de komende vloedgolf aan elektrische auto’s, dan moet je het roer omgooien. Plaats niet langer op aanvraag van een bewoner, maar strategisch. </a:t>
            </a:r>
          </a:p>
          <a:p>
            <a:r>
              <a:rPr lang="nl-NL" b="1" dirty="0"/>
              <a:t>‘Parkeerdruk te hoog’ geen passend argument meer in deze tijd</a:t>
            </a:r>
          </a:p>
          <a:p>
            <a:r>
              <a:rPr lang="nl-NL" b="1" dirty="0"/>
              <a:t>Een vooropgesteld plan heeft vele voordelen. Je bent klaar voor de toekomst, voorkomt onnodig gedoe én laat als gemeente zien dat je een voortrekkersrol speelt in duurzame mobiliteit.</a:t>
            </a:r>
          </a:p>
          <a:p>
            <a:endParaRPr lang="nl-NL" b="1" dirty="0"/>
          </a:p>
          <a:p>
            <a:r>
              <a:rPr lang="nl-NL" b="1" dirty="0"/>
              <a:t>Plan voorwaards? Media opzoeken?</a:t>
            </a:r>
            <a:endParaRPr lang="nl-NL" dirty="0"/>
          </a:p>
        </p:txBody>
      </p:sp>
    </p:spTree>
    <p:extLst>
      <p:ext uri="{BB962C8B-B14F-4D97-AF65-F5344CB8AC3E}">
        <p14:creationId xmlns:p14="http://schemas.microsoft.com/office/powerpoint/2010/main" val="245933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E95C7DA6-2ACE-4B9E-9CF6-5C33EA2D9958}"/>
              </a:ext>
            </a:extLst>
          </p:cNvPr>
          <p:cNvSpPr>
            <a:spLocks noGrp="1"/>
          </p:cNvSpPr>
          <p:nvPr>
            <p:ph type="subTitle" idx="1"/>
          </p:nvPr>
        </p:nvSpPr>
        <p:spPr/>
        <p:txBody>
          <a:bodyPr/>
          <a:lstStyle/>
          <a:p>
            <a:endParaRPr lang="nl-NL"/>
          </a:p>
        </p:txBody>
      </p:sp>
      <p:pic>
        <p:nvPicPr>
          <p:cNvPr id="5" name="Picture 4">
            <a:extLst>
              <a:ext uri="{FF2B5EF4-FFF2-40B4-BE49-F238E27FC236}">
                <a16:creationId xmlns:a16="http://schemas.microsoft.com/office/drawing/2014/main" xmlns="" id="{4355A0FD-F941-47AD-84D4-5FA73B47E74D}"/>
              </a:ext>
            </a:extLst>
          </p:cNvPr>
          <p:cNvPicPr>
            <a:picLocks noChangeAspect="1"/>
          </p:cNvPicPr>
          <p:nvPr/>
        </p:nvPicPr>
        <p:blipFill rotWithShape="1">
          <a:blip r:embed="rId2">
            <a:extLst>
              <a:ext uri="{28A0092B-C50C-407E-A947-70E740481C1C}">
                <a14:useLocalDpi xmlns:a14="http://schemas.microsoft.com/office/drawing/2010/main" val="0"/>
              </a:ext>
            </a:extLst>
          </a:blip>
          <a:srcRect l="16366" r="11021"/>
          <a:stretch/>
        </p:blipFill>
        <p:spPr>
          <a:xfrm rot="5400000">
            <a:off x="2545487" y="-112680"/>
            <a:ext cx="6858000" cy="7083360"/>
          </a:xfrm>
          <a:prstGeom prst="rect">
            <a:avLst/>
          </a:prstGeom>
        </p:spPr>
      </p:pic>
    </p:spTree>
    <p:extLst>
      <p:ext uri="{BB962C8B-B14F-4D97-AF65-F5344CB8AC3E}">
        <p14:creationId xmlns:p14="http://schemas.microsoft.com/office/powerpoint/2010/main" val="2258611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93F0ADB5-A0B4-4B01-A8C4-FDC34CE22B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AA6D0FDE-0241-4C21-A720-A694753582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6C82144-E99E-47E7-8151-3DD62030F75F}"/>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nl-NL">
                <a:solidFill>
                  <a:schemeClr val="bg1"/>
                </a:solidFill>
              </a:rPr>
              <a:t>Agenda</a:t>
            </a:r>
          </a:p>
        </p:txBody>
      </p:sp>
      <p:graphicFrame>
        <p:nvGraphicFramePr>
          <p:cNvPr id="5" name="Content Placeholder 2">
            <a:extLst>
              <a:ext uri="{FF2B5EF4-FFF2-40B4-BE49-F238E27FC236}">
                <a16:creationId xmlns:a16="http://schemas.microsoft.com/office/drawing/2014/main" xmlns="" id="{439CDD27-C994-4D81-B501-89A73F5B2D69}"/>
              </a:ext>
            </a:extLst>
          </p:cNvPr>
          <p:cNvGraphicFramePr>
            <a:graphicFrameLocks noGrp="1"/>
          </p:cNvGraphicFramePr>
          <p:nvPr>
            <p:ph idx="1"/>
            <p:extLst>
              <p:ext uri="{D42A27DB-BD31-4B8C-83A1-F6EECF244321}">
                <p14:modId xmlns:p14="http://schemas.microsoft.com/office/powerpoint/2010/main" val="4072979259"/>
              </p:ext>
            </p:extLst>
          </p:nvPr>
        </p:nvGraphicFramePr>
        <p:xfrm>
          <a:off x="4857826" y="320879"/>
          <a:ext cx="7130642" cy="6216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8756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6E2394-8115-4404-95FE-495067CD869E}"/>
              </a:ext>
            </a:extLst>
          </p:cNvPr>
          <p:cNvSpPr>
            <a:spLocks noGrp="1"/>
          </p:cNvSpPr>
          <p:nvPr>
            <p:ph type="title"/>
          </p:nvPr>
        </p:nvSpPr>
        <p:spPr>
          <a:xfrm>
            <a:off x="221015" y="206740"/>
            <a:ext cx="7729728" cy="1188720"/>
          </a:xfrm>
        </p:spPr>
        <p:txBody>
          <a:bodyPr>
            <a:normAutofit/>
          </a:bodyPr>
          <a:lstStyle/>
          <a:p>
            <a:r>
              <a:rPr lang="nl-NL" dirty="0">
                <a:effectLst/>
              </a:rPr>
              <a:t>Elektrisch rijden de toekomst?</a:t>
            </a:r>
            <a:br>
              <a:rPr lang="nl-NL" dirty="0">
                <a:effectLst/>
              </a:rPr>
            </a:br>
            <a:endParaRPr lang="nl-NL" dirty="0"/>
          </a:p>
        </p:txBody>
      </p:sp>
      <p:pic>
        <p:nvPicPr>
          <p:cNvPr id="5" name="Content Placeholder 4">
            <a:extLst>
              <a:ext uri="{FF2B5EF4-FFF2-40B4-BE49-F238E27FC236}">
                <a16:creationId xmlns:a16="http://schemas.microsoft.com/office/drawing/2014/main" xmlns="" id="{111DCCAF-EACA-4B12-AA65-127A83DB5981}"/>
              </a:ext>
            </a:extLst>
          </p:cNvPr>
          <p:cNvPicPr>
            <a:picLocks noGrp="1" noChangeAspect="1"/>
          </p:cNvPicPr>
          <p:nvPr>
            <p:ph idx="1"/>
          </p:nvPr>
        </p:nvPicPr>
        <p:blipFill>
          <a:blip r:embed="rId2"/>
          <a:stretch>
            <a:fillRect/>
          </a:stretch>
        </p:blipFill>
        <p:spPr>
          <a:xfrm>
            <a:off x="221015" y="1809498"/>
            <a:ext cx="4437611" cy="1602658"/>
          </a:xfrm>
          <a:prstGeom prst="rect">
            <a:avLst/>
          </a:prstGeom>
        </p:spPr>
      </p:pic>
      <p:pic>
        <p:nvPicPr>
          <p:cNvPr id="6" name="Picture 5">
            <a:extLst>
              <a:ext uri="{FF2B5EF4-FFF2-40B4-BE49-F238E27FC236}">
                <a16:creationId xmlns:a16="http://schemas.microsoft.com/office/drawing/2014/main" xmlns="" id="{E1910073-557F-43AA-A58F-8B5F70E525E0}"/>
              </a:ext>
            </a:extLst>
          </p:cNvPr>
          <p:cNvPicPr>
            <a:picLocks noChangeAspect="1"/>
          </p:cNvPicPr>
          <p:nvPr/>
        </p:nvPicPr>
        <p:blipFill>
          <a:blip r:embed="rId3"/>
          <a:stretch>
            <a:fillRect/>
          </a:stretch>
        </p:blipFill>
        <p:spPr>
          <a:xfrm rot="20965889">
            <a:off x="256756" y="4840028"/>
            <a:ext cx="5410200" cy="1562100"/>
          </a:xfrm>
          <a:prstGeom prst="rect">
            <a:avLst/>
          </a:prstGeom>
        </p:spPr>
      </p:pic>
      <p:pic>
        <p:nvPicPr>
          <p:cNvPr id="7" name="Picture 6">
            <a:extLst>
              <a:ext uri="{FF2B5EF4-FFF2-40B4-BE49-F238E27FC236}">
                <a16:creationId xmlns:a16="http://schemas.microsoft.com/office/drawing/2014/main" xmlns="" id="{521749EA-D171-48CA-9FDD-B23E2BAC6BAD}"/>
              </a:ext>
            </a:extLst>
          </p:cNvPr>
          <p:cNvPicPr>
            <a:picLocks noChangeAspect="1"/>
          </p:cNvPicPr>
          <p:nvPr/>
        </p:nvPicPr>
        <p:blipFill>
          <a:blip r:embed="rId4"/>
          <a:stretch>
            <a:fillRect/>
          </a:stretch>
        </p:blipFill>
        <p:spPr>
          <a:xfrm>
            <a:off x="3762009" y="2944434"/>
            <a:ext cx="4879374" cy="1978759"/>
          </a:xfrm>
          <a:prstGeom prst="rect">
            <a:avLst/>
          </a:prstGeom>
        </p:spPr>
      </p:pic>
      <p:pic>
        <p:nvPicPr>
          <p:cNvPr id="8" name="Picture 7">
            <a:extLst>
              <a:ext uri="{FF2B5EF4-FFF2-40B4-BE49-F238E27FC236}">
                <a16:creationId xmlns:a16="http://schemas.microsoft.com/office/drawing/2014/main" xmlns="" id="{476FCEE6-199E-4B69-8141-8544399EED1C}"/>
              </a:ext>
            </a:extLst>
          </p:cNvPr>
          <p:cNvPicPr>
            <a:picLocks noChangeAspect="1"/>
          </p:cNvPicPr>
          <p:nvPr/>
        </p:nvPicPr>
        <p:blipFill>
          <a:blip r:embed="rId5"/>
          <a:stretch>
            <a:fillRect/>
          </a:stretch>
        </p:blipFill>
        <p:spPr>
          <a:xfrm>
            <a:off x="8146135" y="1208900"/>
            <a:ext cx="3848543" cy="1978759"/>
          </a:xfrm>
          <a:prstGeom prst="rect">
            <a:avLst/>
          </a:prstGeom>
        </p:spPr>
      </p:pic>
      <p:pic>
        <p:nvPicPr>
          <p:cNvPr id="4" name="Picture 3">
            <a:extLst>
              <a:ext uri="{FF2B5EF4-FFF2-40B4-BE49-F238E27FC236}">
                <a16:creationId xmlns:a16="http://schemas.microsoft.com/office/drawing/2014/main" xmlns="" id="{3C0E4192-6724-4054-BA1F-FF9D4C138BD0}"/>
              </a:ext>
            </a:extLst>
          </p:cNvPr>
          <p:cNvPicPr>
            <a:picLocks noChangeAspect="1"/>
          </p:cNvPicPr>
          <p:nvPr/>
        </p:nvPicPr>
        <p:blipFill>
          <a:blip r:embed="rId6"/>
          <a:stretch>
            <a:fillRect/>
          </a:stretch>
        </p:blipFill>
        <p:spPr>
          <a:xfrm rot="20973995">
            <a:off x="5058245" y="4978916"/>
            <a:ext cx="6981825" cy="1257300"/>
          </a:xfrm>
          <a:prstGeom prst="rect">
            <a:avLst/>
          </a:prstGeom>
        </p:spPr>
      </p:pic>
    </p:spTree>
    <p:extLst>
      <p:ext uri="{BB962C8B-B14F-4D97-AF65-F5344CB8AC3E}">
        <p14:creationId xmlns:p14="http://schemas.microsoft.com/office/powerpoint/2010/main" val="2298005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D5D4DD-9067-4933-B616-89F8327C6A9F}"/>
              </a:ext>
            </a:extLst>
          </p:cNvPr>
          <p:cNvSpPr>
            <a:spLocks noGrp="1"/>
          </p:cNvSpPr>
          <p:nvPr>
            <p:ph type="title"/>
          </p:nvPr>
        </p:nvSpPr>
        <p:spPr>
          <a:xfrm>
            <a:off x="184222" y="218072"/>
            <a:ext cx="7902765" cy="1266780"/>
          </a:xfrm>
        </p:spPr>
        <p:txBody>
          <a:bodyPr>
            <a:noAutofit/>
          </a:bodyPr>
          <a:lstStyle/>
          <a:p>
            <a:r>
              <a:rPr lang="nl-NL" dirty="0"/>
              <a:t>H</a:t>
            </a:r>
            <a:r>
              <a:rPr lang="nl-NL" dirty="0">
                <a:effectLst/>
              </a:rPr>
              <a:t>oe werkt het in Woerden als ik geen eigen oprit heb?</a:t>
            </a:r>
            <a:endParaRPr lang="nl-NL" sz="2000" dirty="0"/>
          </a:p>
        </p:txBody>
      </p:sp>
      <p:pic>
        <p:nvPicPr>
          <p:cNvPr id="4" name="Content Placeholder 3">
            <a:extLst>
              <a:ext uri="{FF2B5EF4-FFF2-40B4-BE49-F238E27FC236}">
                <a16:creationId xmlns:a16="http://schemas.microsoft.com/office/drawing/2014/main" xmlns="" id="{3CA24E95-1103-4872-81F2-E43AA4952364}"/>
              </a:ext>
            </a:extLst>
          </p:cNvPr>
          <p:cNvPicPr>
            <a:picLocks noGrp="1" noChangeAspect="1"/>
          </p:cNvPicPr>
          <p:nvPr>
            <p:ph idx="1"/>
          </p:nvPr>
        </p:nvPicPr>
        <p:blipFill>
          <a:blip r:embed="rId2"/>
          <a:stretch>
            <a:fillRect/>
          </a:stretch>
        </p:blipFill>
        <p:spPr>
          <a:xfrm>
            <a:off x="1434059" y="1828800"/>
            <a:ext cx="8573057" cy="4811128"/>
          </a:xfrm>
          <a:prstGeom prst="rect">
            <a:avLst/>
          </a:prstGeom>
        </p:spPr>
      </p:pic>
    </p:spTree>
    <p:extLst>
      <p:ext uri="{BB962C8B-B14F-4D97-AF65-F5344CB8AC3E}">
        <p14:creationId xmlns:p14="http://schemas.microsoft.com/office/powerpoint/2010/main" val="48785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EA66EDA-81E8-480C-A998-8123B68398AA}"/>
              </a:ext>
            </a:extLst>
          </p:cNvPr>
          <p:cNvSpPr>
            <a:spLocks noGrp="1"/>
          </p:cNvSpPr>
          <p:nvPr>
            <p:ph idx="1"/>
          </p:nvPr>
        </p:nvSpPr>
        <p:spPr>
          <a:xfrm>
            <a:off x="394290" y="403676"/>
            <a:ext cx="8258097" cy="3206240"/>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nl-NL" b="1" dirty="0"/>
              <a:t>Wanneer kom ik in aanmerking voor het aanvragen van een openbaar oplaadpunt bij mij in de buurt?</a:t>
            </a:r>
          </a:p>
          <a:p>
            <a:r>
              <a:rPr lang="nl-NL" dirty="0"/>
              <a:t>Indien u op dit moment al elektrisch rijdt of binnenkort gaat rijden, kunt u een openbare laadpaal aanvragen. Er zijn wel een </a:t>
            </a:r>
            <a:r>
              <a:rPr lang="nl-NL" u="sng" dirty="0"/>
              <a:t>aantal belangrijke voorwaarden</a:t>
            </a:r>
            <a:r>
              <a:rPr lang="nl-NL" dirty="0"/>
              <a:t>:</a:t>
            </a:r>
          </a:p>
          <a:p>
            <a:pPr lvl="1"/>
            <a:r>
              <a:rPr lang="nl-NL" dirty="0"/>
              <a:t>Binnen 200 meter van uw woning staat nog geen openbare laadpaal.</a:t>
            </a:r>
          </a:p>
          <a:p>
            <a:pPr lvl="1"/>
            <a:r>
              <a:rPr lang="nl-NL" dirty="0">
                <a:highlight>
                  <a:srgbClr val="FFFF00"/>
                </a:highlight>
              </a:rPr>
              <a:t>U bent </a:t>
            </a:r>
            <a:r>
              <a:rPr lang="nl-NL" u="sng" dirty="0">
                <a:highlight>
                  <a:srgbClr val="FFFF00"/>
                </a:highlight>
              </a:rPr>
              <a:t>op dit moment in het bezit van een elektrische auto of heeft de auto in bestelling.</a:t>
            </a:r>
            <a:r>
              <a:rPr lang="nl-NL" dirty="0"/>
              <a:t> Dit kan zowel een koop of lease auto zijn.</a:t>
            </a:r>
          </a:p>
          <a:p>
            <a:pPr lvl="1"/>
            <a:r>
              <a:rPr lang="nl-NL" dirty="0"/>
              <a:t>U bent niet in de gelegenheid een laadpunt op eigen terrein te realiseren.</a:t>
            </a:r>
          </a:p>
          <a:p>
            <a:endParaRPr lang="nl-NL" dirty="0"/>
          </a:p>
        </p:txBody>
      </p:sp>
      <p:sp>
        <p:nvSpPr>
          <p:cNvPr id="7" name="Content Placeholder 2">
            <a:extLst>
              <a:ext uri="{FF2B5EF4-FFF2-40B4-BE49-F238E27FC236}">
                <a16:creationId xmlns:a16="http://schemas.microsoft.com/office/drawing/2014/main" xmlns="" id="{3E89D938-5529-45C6-98F5-E06E56896CD2}"/>
              </a:ext>
            </a:extLst>
          </p:cNvPr>
          <p:cNvSpPr txBox="1">
            <a:spLocks/>
          </p:cNvSpPr>
          <p:nvPr/>
        </p:nvSpPr>
        <p:spPr>
          <a:xfrm>
            <a:off x="4914889" y="3926049"/>
            <a:ext cx="7105476" cy="284034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nl-NL" b="1" dirty="0"/>
              <a:t>Wie kiest de locatie van de laadpaal?</a:t>
            </a:r>
          </a:p>
          <a:p>
            <a:r>
              <a:rPr lang="nl-NL" dirty="0"/>
              <a:t>Wij doen ons best samen met de gemeente de optimale locatie voor de laadpaal te bepalen, rekening houdend met de locatie van de aanvrager(s). Wel is het zo dat het gaat om een laadpaal in de openbare ruimte, en dus zal de locatie afhangen van de optimale invulling van deze openbare ruimte. Allego stemt </a:t>
            </a:r>
            <a:r>
              <a:rPr lang="nl-NL" u="sng" dirty="0">
                <a:highlight>
                  <a:srgbClr val="FFFF00"/>
                </a:highlight>
              </a:rPr>
              <a:t>per aanvraag</a:t>
            </a:r>
            <a:r>
              <a:rPr lang="nl-NL" dirty="0">
                <a:highlight>
                  <a:srgbClr val="FFFF00"/>
                </a:highlight>
              </a:rPr>
              <a:t> </a:t>
            </a:r>
            <a:r>
              <a:rPr lang="nl-NL" dirty="0"/>
              <a:t>met de gemeente af wat de beoogde voorkeurslocatie wordt voor de oplaadpaal. De gemeente is hierin uiteindelijk beslissend.</a:t>
            </a:r>
          </a:p>
          <a:p>
            <a:endParaRPr lang="nl-NL" dirty="0"/>
          </a:p>
        </p:txBody>
      </p:sp>
    </p:spTree>
    <p:extLst>
      <p:ext uri="{BB962C8B-B14F-4D97-AF65-F5344CB8AC3E}">
        <p14:creationId xmlns:p14="http://schemas.microsoft.com/office/powerpoint/2010/main" val="17626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ED23AAA-D0DF-49CB-97C4-3F5699F083D1}"/>
              </a:ext>
            </a:extLst>
          </p:cNvPr>
          <p:cNvPicPr>
            <a:picLocks noChangeAspect="1"/>
          </p:cNvPicPr>
          <p:nvPr/>
        </p:nvPicPr>
        <p:blipFill>
          <a:blip r:embed="rId2"/>
          <a:stretch>
            <a:fillRect/>
          </a:stretch>
        </p:blipFill>
        <p:spPr>
          <a:xfrm>
            <a:off x="1051593" y="0"/>
            <a:ext cx="10088814" cy="6858000"/>
          </a:xfrm>
          <a:prstGeom prst="rect">
            <a:avLst/>
          </a:prstGeom>
        </p:spPr>
      </p:pic>
      <p:sp>
        <p:nvSpPr>
          <p:cNvPr id="3" name="Content Placeholder 2">
            <a:extLst>
              <a:ext uri="{FF2B5EF4-FFF2-40B4-BE49-F238E27FC236}">
                <a16:creationId xmlns:a16="http://schemas.microsoft.com/office/drawing/2014/main" xmlns="" id="{1364C839-148C-44B7-B783-252F64631236}"/>
              </a:ext>
            </a:extLst>
          </p:cNvPr>
          <p:cNvSpPr>
            <a:spLocks noGrp="1"/>
          </p:cNvSpPr>
          <p:nvPr>
            <p:ph idx="1"/>
          </p:nvPr>
        </p:nvSpPr>
        <p:spPr>
          <a:xfrm>
            <a:off x="7364835" y="6400800"/>
            <a:ext cx="4718918" cy="531172"/>
          </a:xfrm>
        </p:spPr>
        <p:txBody>
          <a:bodyPr/>
          <a:lstStyle/>
          <a:p>
            <a:r>
              <a:rPr lang="nl-NL" dirty="0">
                <a:hlinkClick r:id="rId3"/>
              </a:rPr>
              <a:t>https://www.oplaadpalen.nl/</a:t>
            </a:r>
            <a:endParaRPr lang="nl-NL" dirty="0"/>
          </a:p>
        </p:txBody>
      </p:sp>
      <p:sp>
        <p:nvSpPr>
          <p:cNvPr id="7" name="Title 1">
            <a:extLst>
              <a:ext uri="{FF2B5EF4-FFF2-40B4-BE49-F238E27FC236}">
                <a16:creationId xmlns:a16="http://schemas.microsoft.com/office/drawing/2014/main" xmlns="" id="{91CE9FE6-3BD4-4512-916F-8CE3DE49FE06}"/>
              </a:ext>
            </a:extLst>
          </p:cNvPr>
          <p:cNvSpPr>
            <a:spLocks noGrp="1"/>
          </p:cNvSpPr>
          <p:nvPr>
            <p:ph type="title"/>
          </p:nvPr>
        </p:nvSpPr>
        <p:spPr>
          <a:xfrm>
            <a:off x="2746248" y="509542"/>
            <a:ext cx="7083552" cy="730700"/>
          </a:xfrm>
        </p:spPr>
        <p:txBody>
          <a:bodyPr>
            <a:normAutofit fontScale="90000"/>
          </a:bodyPr>
          <a:lstStyle/>
          <a:p>
            <a:r>
              <a:rPr lang="nl-NL" sz="2400" dirty="0"/>
              <a:t>Huidige situatie staatslieden kwartier</a:t>
            </a:r>
          </a:p>
        </p:txBody>
      </p:sp>
    </p:spTree>
    <p:extLst>
      <p:ext uri="{BB962C8B-B14F-4D97-AF65-F5344CB8AC3E}">
        <p14:creationId xmlns:p14="http://schemas.microsoft.com/office/powerpoint/2010/main" val="394981693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E35C39-5B8A-427E-98BF-BBA3F188A3E4}"/>
              </a:ext>
            </a:extLst>
          </p:cNvPr>
          <p:cNvSpPr>
            <a:spLocks noGrp="1"/>
          </p:cNvSpPr>
          <p:nvPr>
            <p:ph type="title"/>
          </p:nvPr>
        </p:nvSpPr>
        <p:spPr>
          <a:xfrm>
            <a:off x="2231136" y="964692"/>
            <a:ext cx="7729728" cy="1188720"/>
          </a:xfrm>
        </p:spPr>
        <p:txBody>
          <a:bodyPr>
            <a:normAutofit fontScale="90000"/>
          </a:bodyPr>
          <a:lstStyle/>
          <a:p>
            <a:r>
              <a:rPr lang="nl-NL"/>
              <a:t>Persoonlijke ervaring voor het Staatslieden kwartier</a:t>
            </a:r>
            <a:r>
              <a:rPr lang="en-US"/>
              <a:t/>
            </a:r>
            <a:br>
              <a:rPr lang="en-US"/>
            </a:br>
            <a:endParaRPr lang="nl-NL" dirty="0"/>
          </a:p>
        </p:txBody>
      </p:sp>
      <p:pic>
        <p:nvPicPr>
          <p:cNvPr id="5" name="Picture 4">
            <a:extLst>
              <a:ext uri="{FF2B5EF4-FFF2-40B4-BE49-F238E27FC236}">
                <a16:creationId xmlns:a16="http://schemas.microsoft.com/office/drawing/2014/main" xmlns="" id="{72FEC85D-E06D-4182-B3D9-7E681CD82F0F}"/>
              </a:ext>
            </a:extLst>
          </p:cNvPr>
          <p:cNvPicPr>
            <a:picLocks noChangeAspect="1"/>
          </p:cNvPicPr>
          <p:nvPr/>
        </p:nvPicPr>
        <p:blipFill>
          <a:blip r:embed="rId2"/>
          <a:stretch>
            <a:fillRect/>
          </a:stretch>
        </p:blipFill>
        <p:spPr>
          <a:xfrm>
            <a:off x="1266924" y="724399"/>
            <a:ext cx="8999820" cy="3422467"/>
          </a:xfrm>
          <a:prstGeom prst="rect">
            <a:avLst/>
          </a:prstGeom>
        </p:spPr>
      </p:pic>
      <p:pic>
        <p:nvPicPr>
          <p:cNvPr id="6" name="Picture 5">
            <a:extLst>
              <a:ext uri="{FF2B5EF4-FFF2-40B4-BE49-F238E27FC236}">
                <a16:creationId xmlns:a16="http://schemas.microsoft.com/office/drawing/2014/main" xmlns="" id="{D537E7C7-F63E-4D6B-971C-4B2372ABF3C6}"/>
              </a:ext>
            </a:extLst>
          </p:cNvPr>
          <p:cNvPicPr>
            <a:picLocks noChangeAspect="1"/>
          </p:cNvPicPr>
          <p:nvPr/>
        </p:nvPicPr>
        <p:blipFill>
          <a:blip r:embed="rId3"/>
          <a:stretch>
            <a:fillRect/>
          </a:stretch>
        </p:blipFill>
        <p:spPr>
          <a:xfrm>
            <a:off x="1764220" y="1563814"/>
            <a:ext cx="8999821" cy="3336798"/>
          </a:xfrm>
          <a:prstGeom prst="rect">
            <a:avLst/>
          </a:prstGeom>
        </p:spPr>
      </p:pic>
      <p:sp>
        <p:nvSpPr>
          <p:cNvPr id="7" name="Arrow: Down 6">
            <a:extLst>
              <a:ext uri="{FF2B5EF4-FFF2-40B4-BE49-F238E27FC236}">
                <a16:creationId xmlns:a16="http://schemas.microsoft.com/office/drawing/2014/main" xmlns="" id="{06C78181-FF0C-49D8-88E3-9B415973C14F}"/>
              </a:ext>
            </a:extLst>
          </p:cNvPr>
          <p:cNvSpPr/>
          <p:nvPr/>
        </p:nvSpPr>
        <p:spPr>
          <a:xfrm>
            <a:off x="1042998" y="2902696"/>
            <a:ext cx="666549" cy="3089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5 </a:t>
            </a:r>
          </a:p>
          <a:p>
            <a:pPr algn="ctr"/>
            <a:r>
              <a:rPr lang="nl-NL" dirty="0"/>
              <a:t> maanden</a:t>
            </a:r>
          </a:p>
        </p:txBody>
      </p:sp>
      <p:pic>
        <p:nvPicPr>
          <p:cNvPr id="8" name="Picture 7">
            <a:extLst>
              <a:ext uri="{FF2B5EF4-FFF2-40B4-BE49-F238E27FC236}">
                <a16:creationId xmlns:a16="http://schemas.microsoft.com/office/drawing/2014/main" xmlns="" id="{BFAB3DFD-CFFC-4FA3-BB94-A0F61F8C3883}"/>
              </a:ext>
            </a:extLst>
          </p:cNvPr>
          <p:cNvPicPr>
            <a:picLocks noChangeAspect="1"/>
          </p:cNvPicPr>
          <p:nvPr/>
        </p:nvPicPr>
        <p:blipFill>
          <a:blip r:embed="rId4"/>
          <a:stretch>
            <a:fillRect/>
          </a:stretch>
        </p:blipFill>
        <p:spPr>
          <a:xfrm>
            <a:off x="1764219" y="377131"/>
            <a:ext cx="7359654" cy="5323509"/>
          </a:xfrm>
          <a:prstGeom prst="rect">
            <a:avLst/>
          </a:prstGeom>
        </p:spPr>
      </p:pic>
      <p:pic>
        <p:nvPicPr>
          <p:cNvPr id="10" name="Picture 9">
            <a:extLst>
              <a:ext uri="{FF2B5EF4-FFF2-40B4-BE49-F238E27FC236}">
                <a16:creationId xmlns:a16="http://schemas.microsoft.com/office/drawing/2014/main" xmlns="" id="{3A71FD29-7D4E-477E-9E7D-6A6A7DB70739}"/>
              </a:ext>
            </a:extLst>
          </p:cNvPr>
          <p:cNvPicPr>
            <a:picLocks noChangeAspect="1"/>
          </p:cNvPicPr>
          <p:nvPr/>
        </p:nvPicPr>
        <p:blipFill>
          <a:blip r:embed="rId5"/>
          <a:stretch>
            <a:fillRect/>
          </a:stretch>
        </p:blipFill>
        <p:spPr>
          <a:xfrm>
            <a:off x="1600200" y="2109787"/>
            <a:ext cx="8991600" cy="2638425"/>
          </a:xfrm>
          <a:prstGeom prst="rect">
            <a:avLst/>
          </a:prstGeom>
        </p:spPr>
      </p:pic>
      <p:pic>
        <p:nvPicPr>
          <p:cNvPr id="17" name="Picture 16">
            <a:extLst>
              <a:ext uri="{FF2B5EF4-FFF2-40B4-BE49-F238E27FC236}">
                <a16:creationId xmlns:a16="http://schemas.microsoft.com/office/drawing/2014/main" xmlns="" id="{230B6FF5-E430-4803-B9DE-45BE20EE1EF0}"/>
              </a:ext>
            </a:extLst>
          </p:cNvPr>
          <p:cNvPicPr>
            <a:picLocks noChangeAspect="1"/>
          </p:cNvPicPr>
          <p:nvPr/>
        </p:nvPicPr>
        <p:blipFill>
          <a:blip r:embed="rId6"/>
          <a:stretch>
            <a:fillRect/>
          </a:stretch>
        </p:blipFill>
        <p:spPr>
          <a:xfrm>
            <a:off x="2752725" y="1957387"/>
            <a:ext cx="6686550" cy="2943225"/>
          </a:xfrm>
          <a:prstGeom prst="rect">
            <a:avLst/>
          </a:prstGeom>
        </p:spPr>
      </p:pic>
      <p:sp>
        <p:nvSpPr>
          <p:cNvPr id="4" name="Content Placeholder 3">
            <a:extLst>
              <a:ext uri="{FF2B5EF4-FFF2-40B4-BE49-F238E27FC236}">
                <a16:creationId xmlns:a16="http://schemas.microsoft.com/office/drawing/2014/main" xmlns="" id="{E3627E93-C35A-41BA-93BF-7D18DEDE8F80}"/>
              </a:ext>
            </a:extLst>
          </p:cNvPr>
          <p:cNvSpPr>
            <a:spLocks noGrp="1"/>
          </p:cNvSpPr>
          <p:nvPr>
            <p:ph idx="1"/>
          </p:nvPr>
        </p:nvSpPr>
        <p:spPr>
          <a:xfrm>
            <a:off x="2231136" y="2638044"/>
            <a:ext cx="9027214" cy="3960812"/>
          </a:xfrm>
        </p:spPr>
        <p:txBody>
          <a:bodyPr>
            <a:normAutofit lnSpcReduction="10000"/>
          </a:bodyPr>
          <a:lstStyle/>
          <a:p>
            <a:r>
              <a:rPr lang="nl-NL" dirty="0"/>
              <a:t>02-04-2019 aankoop Hybride auto</a:t>
            </a:r>
          </a:p>
          <a:p>
            <a:r>
              <a:rPr lang="nl-NL" dirty="0"/>
              <a:t>13-04-2019 aanvraag oplaadpaal via Woerden.nl –&gt; Allego</a:t>
            </a:r>
          </a:p>
          <a:p>
            <a:r>
              <a:rPr lang="nl-NL" dirty="0"/>
              <a:t>01-05-2019 eerste email met vraag status</a:t>
            </a:r>
          </a:p>
          <a:p>
            <a:r>
              <a:rPr lang="nl-NL" dirty="0"/>
              <a:t>27-05-2019 update gevraagd</a:t>
            </a:r>
          </a:p>
          <a:p>
            <a:r>
              <a:rPr lang="nl-NL" dirty="0"/>
              <a:t>07-06-2019 alternatieve locatie voorstel: ter hoogte van Paulus Buyslaan 3</a:t>
            </a:r>
          </a:p>
          <a:p>
            <a:r>
              <a:rPr lang="nl-NL" dirty="0"/>
              <a:t>14-06-2019 weer alternatieve locatievoorstel:  Vossenschanslaan thv speeltuin</a:t>
            </a:r>
          </a:p>
          <a:p>
            <a:r>
              <a:rPr lang="nl-NL" dirty="0"/>
              <a:t>19-06-2019 locatie ‘technisch zeer moeilijk’ (...) ‘we zijn dus weer terug bij af’</a:t>
            </a:r>
          </a:p>
          <a:p>
            <a:r>
              <a:rPr lang="nl-NL" dirty="0"/>
              <a:t>09-07-2019 status update gevraagd</a:t>
            </a:r>
          </a:p>
          <a:p>
            <a:r>
              <a:rPr lang="nl-NL" dirty="0"/>
              <a:t>19-07-2019 </a:t>
            </a:r>
            <a:r>
              <a:rPr lang="nl-NL" u="sng" dirty="0"/>
              <a:t>Doorbraak: </a:t>
            </a:r>
            <a:r>
              <a:rPr lang="nl-NL" dirty="0"/>
              <a:t>weer contact met de gemeente en akkoord voor een locatie</a:t>
            </a:r>
          </a:p>
          <a:p>
            <a:r>
              <a:rPr lang="nl-NL" dirty="0"/>
              <a:t>05-09-2019 Publicatie in de krant!</a:t>
            </a:r>
          </a:p>
          <a:p>
            <a:endParaRPr lang="nl-NL" dirty="0"/>
          </a:p>
          <a:p>
            <a:endParaRPr lang="nl-NL" dirty="0"/>
          </a:p>
        </p:txBody>
      </p:sp>
    </p:spTree>
    <p:extLst>
      <p:ext uri="{BB962C8B-B14F-4D97-AF65-F5344CB8AC3E}">
        <p14:creationId xmlns:p14="http://schemas.microsoft.com/office/powerpoint/2010/main" val="27784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5"/>
                                        </p:tgtEl>
                                      </p:cBhvr>
                                    </p:animEffect>
                                    <p:anim calcmode="lin" valueType="num">
                                      <p:cBhvr>
                                        <p:cTn id="26" dur="1000"/>
                                        <p:tgtEl>
                                          <p:spTgt spid="5"/>
                                        </p:tgtEl>
                                        <p:attrNameLst>
                                          <p:attrName>ppt_x</p:attrName>
                                        </p:attrNameLst>
                                      </p:cBhvr>
                                      <p:tavLst>
                                        <p:tav tm="0">
                                          <p:val>
                                            <p:strVal val="ppt_x"/>
                                          </p:val>
                                        </p:tav>
                                        <p:tav tm="100000">
                                          <p:val>
                                            <p:strVal val="ppt_x"/>
                                          </p:val>
                                        </p:tav>
                                      </p:tavLst>
                                    </p:anim>
                                    <p:anim calcmode="lin" valueType="num">
                                      <p:cBhvr>
                                        <p:cTn id="27" dur="1000"/>
                                        <p:tgtEl>
                                          <p:spTgt spid="5"/>
                                        </p:tgtEl>
                                        <p:attrNameLst>
                                          <p:attrName>ppt_y</p:attrName>
                                        </p:attrNameLst>
                                      </p:cBhvr>
                                      <p:tavLst>
                                        <p:tav tm="0">
                                          <p:val>
                                            <p:strVal val="ppt_y"/>
                                          </p:val>
                                        </p:tav>
                                        <p:tav tm="100000">
                                          <p:val>
                                            <p:strVal val="ppt_y+.1"/>
                                          </p:val>
                                        </p:tav>
                                      </p:tavLst>
                                    </p:anim>
                                    <p:set>
                                      <p:cBhvr>
                                        <p:cTn id="28" dur="1" fill="hold">
                                          <p:stCondLst>
                                            <p:cond delay="9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xit" presetSubtype="0" fill="hold" nodeType="clickEffect">
                                  <p:stCondLst>
                                    <p:cond delay="0"/>
                                  </p:stCondLst>
                                  <p:childTnLst>
                                    <p:animEffect transition="out" filter="fade">
                                      <p:cBhvr>
                                        <p:cTn id="43" dur="1000"/>
                                        <p:tgtEl>
                                          <p:spTgt spid="6"/>
                                        </p:tgtEl>
                                      </p:cBhvr>
                                    </p:animEffect>
                                    <p:anim calcmode="lin" valueType="num">
                                      <p:cBhvr>
                                        <p:cTn id="44" dur="1000"/>
                                        <p:tgtEl>
                                          <p:spTgt spid="6"/>
                                        </p:tgtEl>
                                        <p:attrNameLst>
                                          <p:attrName>ppt_x</p:attrName>
                                        </p:attrNameLst>
                                      </p:cBhvr>
                                      <p:tavLst>
                                        <p:tav tm="0">
                                          <p:val>
                                            <p:strVal val="ppt_x"/>
                                          </p:val>
                                        </p:tav>
                                        <p:tav tm="100000">
                                          <p:val>
                                            <p:strVal val="ppt_x"/>
                                          </p:val>
                                        </p:tav>
                                      </p:tavLst>
                                    </p:anim>
                                    <p:anim calcmode="lin" valueType="num">
                                      <p:cBhvr>
                                        <p:cTn id="45" dur="1000"/>
                                        <p:tgtEl>
                                          <p:spTgt spid="6"/>
                                        </p:tgtEl>
                                        <p:attrNameLst>
                                          <p:attrName>ppt_y</p:attrName>
                                        </p:attrNameLst>
                                      </p:cBhvr>
                                      <p:tavLst>
                                        <p:tav tm="0">
                                          <p:val>
                                            <p:strVal val="ppt_y"/>
                                          </p:val>
                                        </p:tav>
                                        <p:tav tm="100000">
                                          <p:val>
                                            <p:strVal val="ppt_y+.1"/>
                                          </p:val>
                                        </p:tav>
                                      </p:tavLst>
                                    </p:anim>
                                    <p:set>
                                      <p:cBhvr>
                                        <p:cTn id="46" dur="1" fill="hold">
                                          <p:stCondLst>
                                            <p:cond delay="999"/>
                                          </p:stCondLst>
                                        </p:cTn>
                                        <p:tgtEl>
                                          <p:spTgt spid="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
                                          </p:val>
                                        </p:tav>
                                        <p:tav tm="100000">
                                          <p:val>
                                            <p:strVal val="#ppt_x"/>
                                          </p:val>
                                        </p:tav>
                                      </p:tavLst>
                                    </p:anim>
                                    <p:anim calcmode="lin" valueType="num">
                                      <p:cBhvr>
                                        <p:cTn id="6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xit" presetSubtype="0" fill="hold" nodeType="clickEffect">
                                  <p:stCondLst>
                                    <p:cond delay="0"/>
                                  </p:stCondLst>
                                  <p:childTnLst>
                                    <p:animEffect transition="out" filter="fade">
                                      <p:cBhvr>
                                        <p:cTn id="65" dur="1000"/>
                                        <p:tgtEl>
                                          <p:spTgt spid="8"/>
                                        </p:tgtEl>
                                      </p:cBhvr>
                                    </p:animEffect>
                                    <p:anim calcmode="lin" valueType="num">
                                      <p:cBhvr>
                                        <p:cTn id="66" dur="1000"/>
                                        <p:tgtEl>
                                          <p:spTgt spid="8"/>
                                        </p:tgtEl>
                                        <p:attrNameLst>
                                          <p:attrName>ppt_x</p:attrName>
                                        </p:attrNameLst>
                                      </p:cBhvr>
                                      <p:tavLst>
                                        <p:tav tm="0">
                                          <p:val>
                                            <p:strVal val="ppt_x"/>
                                          </p:val>
                                        </p:tav>
                                        <p:tav tm="100000">
                                          <p:val>
                                            <p:strVal val="ppt_x"/>
                                          </p:val>
                                        </p:tav>
                                      </p:tavLst>
                                    </p:anim>
                                    <p:anim calcmode="lin" valueType="num">
                                      <p:cBhvr>
                                        <p:cTn id="67" dur="1000"/>
                                        <p:tgtEl>
                                          <p:spTgt spid="8"/>
                                        </p:tgtEl>
                                        <p:attrNameLst>
                                          <p:attrName>ppt_y</p:attrName>
                                        </p:attrNameLst>
                                      </p:cBhvr>
                                      <p:tavLst>
                                        <p:tav tm="0">
                                          <p:val>
                                            <p:strVal val="ppt_y"/>
                                          </p:val>
                                        </p:tav>
                                        <p:tav tm="100000">
                                          <p:val>
                                            <p:strVal val="ppt_y+.1"/>
                                          </p:val>
                                        </p:tav>
                                      </p:tavLst>
                                    </p:anim>
                                    <p:set>
                                      <p:cBhvr>
                                        <p:cTn id="68" dur="1" fill="hold">
                                          <p:stCondLst>
                                            <p:cond delay="999"/>
                                          </p:stCondLst>
                                        </p:cTn>
                                        <p:tgtEl>
                                          <p:spTgt spid="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1000"/>
                                        <p:tgtEl>
                                          <p:spTgt spid="10"/>
                                        </p:tgtEl>
                                      </p:cBhvr>
                                    </p:animEffect>
                                    <p:anim calcmode="lin" valueType="num">
                                      <p:cBhvr>
                                        <p:cTn id="78" dur="1000" fill="hold"/>
                                        <p:tgtEl>
                                          <p:spTgt spid="10"/>
                                        </p:tgtEl>
                                        <p:attrNameLst>
                                          <p:attrName>ppt_x</p:attrName>
                                        </p:attrNameLst>
                                      </p:cBhvr>
                                      <p:tavLst>
                                        <p:tav tm="0">
                                          <p:val>
                                            <p:strVal val="#ppt_x"/>
                                          </p:val>
                                        </p:tav>
                                        <p:tav tm="100000">
                                          <p:val>
                                            <p:strVal val="#ppt_x"/>
                                          </p:val>
                                        </p:tav>
                                      </p:tavLst>
                                    </p:anim>
                                    <p:anim calcmode="lin" valueType="num">
                                      <p:cBhvr>
                                        <p:cTn id="7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xit" presetSubtype="0" fill="hold" nodeType="clickEffect">
                                  <p:stCondLst>
                                    <p:cond delay="0"/>
                                  </p:stCondLst>
                                  <p:childTnLst>
                                    <p:animEffect transition="out" filter="fade">
                                      <p:cBhvr>
                                        <p:cTn id="83" dur="1000"/>
                                        <p:tgtEl>
                                          <p:spTgt spid="10"/>
                                        </p:tgtEl>
                                      </p:cBhvr>
                                    </p:animEffect>
                                    <p:anim calcmode="lin" valueType="num">
                                      <p:cBhvr>
                                        <p:cTn id="84" dur="1000"/>
                                        <p:tgtEl>
                                          <p:spTgt spid="10"/>
                                        </p:tgtEl>
                                        <p:attrNameLst>
                                          <p:attrName>ppt_x</p:attrName>
                                        </p:attrNameLst>
                                      </p:cBhvr>
                                      <p:tavLst>
                                        <p:tav tm="0">
                                          <p:val>
                                            <p:strVal val="ppt_x"/>
                                          </p:val>
                                        </p:tav>
                                        <p:tav tm="100000">
                                          <p:val>
                                            <p:strVal val="ppt_x"/>
                                          </p:val>
                                        </p:tav>
                                      </p:tavLst>
                                    </p:anim>
                                    <p:anim calcmode="lin" valueType="num">
                                      <p:cBhvr>
                                        <p:cTn id="85" dur="1000"/>
                                        <p:tgtEl>
                                          <p:spTgt spid="10"/>
                                        </p:tgtEl>
                                        <p:attrNameLst>
                                          <p:attrName>ppt_y</p:attrName>
                                        </p:attrNameLst>
                                      </p:cBhvr>
                                      <p:tavLst>
                                        <p:tav tm="0">
                                          <p:val>
                                            <p:strVal val="ppt_y"/>
                                          </p:val>
                                        </p:tav>
                                        <p:tav tm="100000">
                                          <p:val>
                                            <p:strVal val="ppt_y+.1"/>
                                          </p:val>
                                        </p:tav>
                                      </p:tavLst>
                                    </p:anim>
                                    <p:set>
                                      <p:cBhvr>
                                        <p:cTn id="86" dur="1" fill="hold">
                                          <p:stCondLst>
                                            <p:cond delay="999"/>
                                          </p:stCondLst>
                                        </p:cTn>
                                        <p:tgtEl>
                                          <p:spTgt spid="1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additive="base">
                                        <p:cTn id="95" dur="500" fill="hold"/>
                                        <p:tgtEl>
                                          <p:spTgt spid="17"/>
                                        </p:tgtEl>
                                        <p:attrNameLst>
                                          <p:attrName>ppt_x</p:attrName>
                                        </p:attrNameLst>
                                      </p:cBhvr>
                                      <p:tavLst>
                                        <p:tav tm="0">
                                          <p:val>
                                            <p:strVal val="#ppt_x"/>
                                          </p:val>
                                        </p:tav>
                                        <p:tav tm="100000">
                                          <p:val>
                                            <p:strVal val="#ppt_x"/>
                                          </p:val>
                                        </p:tav>
                                      </p:tavLst>
                                    </p:anim>
                                    <p:anim calcmode="lin" valueType="num">
                                      <p:cBhvr additive="base">
                                        <p:cTn id="9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xit" presetSubtype="4" fill="hold" nodeType="clickEffect">
                                  <p:stCondLst>
                                    <p:cond delay="0"/>
                                  </p:stCondLst>
                                  <p:childTnLst>
                                    <p:anim calcmode="lin" valueType="num">
                                      <p:cBhvr additive="base">
                                        <p:cTn id="100" dur="500"/>
                                        <p:tgtEl>
                                          <p:spTgt spid="17"/>
                                        </p:tgtEl>
                                        <p:attrNameLst>
                                          <p:attrName>ppt_x</p:attrName>
                                        </p:attrNameLst>
                                      </p:cBhvr>
                                      <p:tavLst>
                                        <p:tav tm="0">
                                          <p:val>
                                            <p:strVal val="ppt_x"/>
                                          </p:val>
                                        </p:tav>
                                        <p:tav tm="100000">
                                          <p:val>
                                            <p:strVal val="ppt_x"/>
                                          </p:val>
                                        </p:tav>
                                      </p:tavLst>
                                    </p:anim>
                                    <p:anim calcmode="lin" valueType="num">
                                      <p:cBhvr additive="base">
                                        <p:cTn id="101" dur="500"/>
                                        <p:tgtEl>
                                          <p:spTgt spid="17"/>
                                        </p:tgtEl>
                                        <p:attrNameLst>
                                          <p:attrName>ppt_y</p:attrName>
                                        </p:attrNameLst>
                                      </p:cBhvr>
                                      <p:tavLst>
                                        <p:tav tm="0">
                                          <p:val>
                                            <p:strVal val="ppt_y"/>
                                          </p:val>
                                        </p:tav>
                                        <p:tav tm="100000">
                                          <p:val>
                                            <p:strVal val="1+ppt_h/2"/>
                                          </p:val>
                                        </p:tav>
                                      </p:tavLst>
                                    </p:anim>
                                    <p:set>
                                      <p:cBhvr>
                                        <p:cTn id="102" dur="1" fill="hold">
                                          <p:stCondLst>
                                            <p:cond delay="499"/>
                                          </p:stCondLst>
                                        </p:cTn>
                                        <p:tgtEl>
                                          <p:spTgt spid="17"/>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down)">
                                      <p:cBhvr>
                                        <p:cTn id="115" dur="580">
                                          <p:stCondLst>
                                            <p:cond delay="0"/>
                                          </p:stCondLst>
                                        </p:cTn>
                                        <p:tgtEl>
                                          <p:spTgt spid="7"/>
                                        </p:tgtEl>
                                      </p:cBhvr>
                                    </p:animEffect>
                                    <p:anim calcmode="lin" valueType="num">
                                      <p:cBhvr>
                                        <p:cTn id="1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21" dur="26">
                                          <p:stCondLst>
                                            <p:cond delay="650"/>
                                          </p:stCondLst>
                                        </p:cTn>
                                        <p:tgtEl>
                                          <p:spTgt spid="7"/>
                                        </p:tgtEl>
                                      </p:cBhvr>
                                      <p:to x="100000" y="60000"/>
                                    </p:animScale>
                                    <p:animScale>
                                      <p:cBhvr>
                                        <p:cTn id="122" dur="166" decel="50000">
                                          <p:stCondLst>
                                            <p:cond delay="676"/>
                                          </p:stCondLst>
                                        </p:cTn>
                                        <p:tgtEl>
                                          <p:spTgt spid="7"/>
                                        </p:tgtEl>
                                      </p:cBhvr>
                                      <p:to x="100000" y="100000"/>
                                    </p:animScale>
                                    <p:animScale>
                                      <p:cBhvr>
                                        <p:cTn id="123" dur="26">
                                          <p:stCondLst>
                                            <p:cond delay="1312"/>
                                          </p:stCondLst>
                                        </p:cTn>
                                        <p:tgtEl>
                                          <p:spTgt spid="7"/>
                                        </p:tgtEl>
                                      </p:cBhvr>
                                      <p:to x="100000" y="80000"/>
                                    </p:animScale>
                                    <p:animScale>
                                      <p:cBhvr>
                                        <p:cTn id="124" dur="166" decel="50000">
                                          <p:stCondLst>
                                            <p:cond delay="1338"/>
                                          </p:stCondLst>
                                        </p:cTn>
                                        <p:tgtEl>
                                          <p:spTgt spid="7"/>
                                        </p:tgtEl>
                                      </p:cBhvr>
                                      <p:to x="100000" y="100000"/>
                                    </p:animScale>
                                    <p:animScale>
                                      <p:cBhvr>
                                        <p:cTn id="125" dur="26">
                                          <p:stCondLst>
                                            <p:cond delay="1642"/>
                                          </p:stCondLst>
                                        </p:cTn>
                                        <p:tgtEl>
                                          <p:spTgt spid="7"/>
                                        </p:tgtEl>
                                      </p:cBhvr>
                                      <p:to x="100000" y="90000"/>
                                    </p:animScale>
                                    <p:animScale>
                                      <p:cBhvr>
                                        <p:cTn id="126" dur="166" decel="50000">
                                          <p:stCondLst>
                                            <p:cond delay="1668"/>
                                          </p:stCondLst>
                                        </p:cTn>
                                        <p:tgtEl>
                                          <p:spTgt spid="7"/>
                                        </p:tgtEl>
                                      </p:cBhvr>
                                      <p:to x="100000" y="100000"/>
                                    </p:animScale>
                                    <p:animScale>
                                      <p:cBhvr>
                                        <p:cTn id="127" dur="26">
                                          <p:stCondLst>
                                            <p:cond delay="1808"/>
                                          </p:stCondLst>
                                        </p:cTn>
                                        <p:tgtEl>
                                          <p:spTgt spid="7"/>
                                        </p:tgtEl>
                                      </p:cBhvr>
                                      <p:to x="100000" y="95000"/>
                                    </p:animScale>
                                    <p:animScale>
                                      <p:cBhvr>
                                        <p:cTn id="12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E3D7437-F2E4-4B28-9100-0CF96D96EB7B}"/>
              </a:ext>
            </a:extLst>
          </p:cNvPr>
          <p:cNvPicPr>
            <a:picLocks noChangeAspect="1"/>
          </p:cNvPicPr>
          <p:nvPr/>
        </p:nvPicPr>
        <p:blipFill>
          <a:blip r:embed="rId2"/>
          <a:stretch>
            <a:fillRect/>
          </a:stretch>
        </p:blipFill>
        <p:spPr>
          <a:xfrm>
            <a:off x="2487168" y="217983"/>
            <a:ext cx="6880540" cy="6250515"/>
          </a:xfrm>
          <a:prstGeom prst="rect">
            <a:avLst/>
          </a:prstGeom>
        </p:spPr>
      </p:pic>
      <p:sp>
        <p:nvSpPr>
          <p:cNvPr id="5" name="TextBox 4">
            <a:extLst>
              <a:ext uri="{FF2B5EF4-FFF2-40B4-BE49-F238E27FC236}">
                <a16:creationId xmlns:a16="http://schemas.microsoft.com/office/drawing/2014/main" xmlns="" id="{441FA46A-E2E3-407F-B44F-F3DAF7C80792}"/>
              </a:ext>
            </a:extLst>
          </p:cNvPr>
          <p:cNvSpPr txBox="1"/>
          <p:nvPr/>
        </p:nvSpPr>
        <p:spPr>
          <a:xfrm>
            <a:off x="9549384" y="5781097"/>
            <a:ext cx="2154936" cy="646331"/>
          </a:xfrm>
          <a:prstGeom prst="rect">
            <a:avLst/>
          </a:prstGeom>
          <a:noFill/>
        </p:spPr>
        <p:txBody>
          <a:bodyPr wrap="square" rtlCol="0">
            <a:spAutoFit/>
          </a:bodyPr>
          <a:lstStyle/>
          <a:p>
            <a:r>
              <a:rPr lang="nl-NL" dirty="0"/>
              <a:t>Woerdense Courant 04-09-2019</a:t>
            </a:r>
          </a:p>
        </p:txBody>
      </p:sp>
    </p:spTree>
    <p:extLst>
      <p:ext uri="{BB962C8B-B14F-4D97-AF65-F5344CB8AC3E}">
        <p14:creationId xmlns:p14="http://schemas.microsoft.com/office/powerpoint/2010/main" val="409031815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493</Words>
  <Application>Microsoft Macintosh PowerPoint</Application>
  <PresentationFormat>Breedbeeld</PresentationFormat>
  <Paragraphs>60</Paragraphs>
  <Slides>12</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Gill Sans MT</vt:lpstr>
      <vt:lpstr>Wingdings</vt:lpstr>
      <vt:lpstr>Parcel</vt:lpstr>
      <vt:lpstr>Mobiliteit, elektrisch rijden en de laadpaalproblematiek</vt:lpstr>
      <vt:lpstr>PowerPoint-presentatie</vt:lpstr>
      <vt:lpstr>Agenda</vt:lpstr>
      <vt:lpstr>Elektrisch rijden de toekomst? </vt:lpstr>
      <vt:lpstr>Hoe werkt het in Woerden als ik geen eigen oprit heb?</vt:lpstr>
      <vt:lpstr>PowerPoint-presentatie</vt:lpstr>
      <vt:lpstr>Huidige situatie staatslieden kwartier</vt:lpstr>
      <vt:lpstr>Persoonlijke ervaring voor het Staatslieden kwartier </vt:lpstr>
      <vt:lpstr>PowerPoint-presentatie</vt:lpstr>
      <vt:lpstr>PowerPoint-presentatie</vt:lpstr>
      <vt:lpstr>Persoonlijke ervaring voor het Staatslieden kwartier </vt:lpstr>
      <vt:lpstr>Hoe verder? (discussie)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Mobiliteit, elektrisch rijden en de laadpaalproblematiek</dc:title>
  <dc:creator>Strien, John N SNR-DMS/735</dc:creator>
  <cp:lastModifiedBy>Microsoft Office-gebruiker</cp:lastModifiedBy>
  <cp:revision>11</cp:revision>
  <dcterms:created xsi:type="dcterms:W3CDTF">2019-09-23T19:43:41Z</dcterms:created>
  <dcterms:modified xsi:type="dcterms:W3CDTF">2019-09-24T07:14:59Z</dcterms:modified>
</cp:coreProperties>
</file>