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6" r:id="rId4"/>
    <p:sldId id="258" r:id="rId5"/>
    <p:sldId id="259" r:id="rId6"/>
    <p:sldId id="260" r:id="rId7"/>
    <p:sldId id="261" r:id="rId8"/>
    <p:sldId id="262" r:id="rId9"/>
    <p:sldId id="265" r:id="rId10"/>
    <p:sldId id="269" r:id="rId11"/>
    <p:sldId id="264" r:id="rId12"/>
    <p:sldId id="263" r:id="rId13"/>
    <p:sldId id="267" r:id="rId1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6405"/>
  </p:normalViewPr>
  <p:slideViewPr>
    <p:cSldViewPr snapToGrid="0">
      <p:cViewPr varScale="1">
        <p:scale>
          <a:sx n="126" d="100"/>
          <a:sy n="126" d="100"/>
        </p:scale>
        <p:origin x="624"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04B36F39-C92E-4D31-912A-39EBE938DCF2}" type="datetimeFigureOut">
              <a:rPr lang="nl-NL" smtClean="0"/>
              <a:t>06-06-18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91AAE07-FA2B-46FB-BAD0-B7E2EE04E0CF}" type="slidenum">
              <a:rPr lang="nl-NL" smtClean="0"/>
              <a:t>‹nr.›</a:t>
            </a:fld>
            <a:endParaRPr lang="nl-NL"/>
          </a:p>
        </p:txBody>
      </p:sp>
    </p:spTree>
    <p:extLst>
      <p:ext uri="{BB962C8B-B14F-4D97-AF65-F5344CB8AC3E}">
        <p14:creationId xmlns:p14="http://schemas.microsoft.com/office/powerpoint/2010/main" val="2942662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04B36F39-C92E-4D31-912A-39EBE938DCF2}" type="datetimeFigureOut">
              <a:rPr lang="nl-NL" smtClean="0"/>
              <a:t>06-06-18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91AAE07-FA2B-46FB-BAD0-B7E2EE04E0CF}" type="slidenum">
              <a:rPr lang="nl-NL" smtClean="0"/>
              <a:t>‹nr.›</a:t>
            </a:fld>
            <a:endParaRPr lang="nl-NL"/>
          </a:p>
        </p:txBody>
      </p:sp>
    </p:spTree>
    <p:extLst>
      <p:ext uri="{BB962C8B-B14F-4D97-AF65-F5344CB8AC3E}">
        <p14:creationId xmlns:p14="http://schemas.microsoft.com/office/powerpoint/2010/main" val="998515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04B36F39-C92E-4D31-912A-39EBE938DCF2}" type="datetimeFigureOut">
              <a:rPr lang="nl-NL" smtClean="0"/>
              <a:t>06-06-18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91AAE07-FA2B-46FB-BAD0-B7E2EE04E0CF}" type="slidenum">
              <a:rPr lang="nl-NL" smtClean="0"/>
              <a:t>‹nr.›</a:t>
            </a:fld>
            <a:endParaRPr lang="nl-NL"/>
          </a:p>
        </p:txBody>
      </p:sp>
    </p:spTree>
    <p:extLst>
      <p:ext uri="{BB962C8B-B14F-4D97-AF65-F5344CB8AC3E}">
        <p14:creationId xmlns:p14="http://schemas.microsoft.com/office/powerpoint/2010/main" val="1129005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04B36F39-C92E-4D31-912A-39EBE938DCF2}" type="datetimeFigureOut">
              <a:rPr lang="nl-NL" smtClean="0"/>
              <a:t>06-06-18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91AAE07-FA2B-46FB-BAD0-B7E2EE04E0CF}" type="slidenum">
              <a:rPr lang="nl-NL" smtClean="0"/>
              <a:t>‹nr.›</a:t>
            </a:fld>
            <a:endParaRPr lang="nl-NL"/>
          </a:p>
        </p:txBody>
      </p:sp>
    </p:spTree>
    <p:extLst>
      <p:ext uri="{BB962C8B-B14F-4D97-AF65-F5344CB8AC3E}">
        <p14:creationId xmlns:p14="http://schemas.microsoft.com/office/powerpoint/2010/main" val="2943487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04B36F39-C92E-4D31-912A-39EBE938DCF2}" type="datetimeFigureOut">
              <a:rPr lang="nl-NL" smtClean="0"/>
              <a:t>06-06-18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91AAE07-FA2B-46FB-BAD0-B7E2EE04E0CF}" type="slidenum">
              <a:rPr lang="nl-NL" smtClean="0"/>
              <a:t>‹nr.›</a:t>
            </a:fld>
            <a:endParaRPr lang="nl-NL"/>
          </a:p>
        </p:txBody>
      </p:sp>
    </p:spTree>
    <p:extLst>
      <p:ext uri="{BB962C8B-B14F-4D97-AF65-F5344CB8AC3E}">
        <p14:creationId xmlns:p14="http://schemas.microsoft.com/office/powerpoint/2010/main" val="3033884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04B36F39-C92E-4D31-912A-39EBE938DCF2}" type="datetimeFigureOut">
              <a:rPr lang="nl-NL" smtClean="0"/>
              <a:t>06-06-18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91AAE07-FA2B-46FB-BAD0-B7E2EE04E0CF}" type="slidenum">
              <a:rPr lang="nl-NL" smtClean="0"/>
              <a:t>‹nr.›</a:t>
            </a:fld>
            <a:endParaRPr lang="nl-NL"/>
          </a:p>
        </p:txBody>
      </p:sp>
    </p:spTree>
    <p:extLst>
      <p:ext uri="{BB962C8B-B14F-4D97-AF65-F5344CB8AC3E}">
        <p14:creationId xmlns:p14="http://schemas.microsoft.com/office/powerpoint/2010/main" val="223935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04B36F39-C92E-4D31-912A-39EBE938DCF2}" type="datetimeFigureOut">
              <a:rPr lang="nl-NL" smtClean="0"/>
              <a:t>06-06-18</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491AAE07-FA2B-46FB-BAD0-B7E2EE04E0CF}" type="slidenum">
              <a:rPr lang="nl-NL" smtClean="0"/>
              <a:t>‹nr.›</a:t>
            </a:fld>
            <a:endParaRPr lang="nl-NL"/>
          </a:p>
        </p:txBody>
      </p:sp>
    </p:spTree>
    <p:extLst>
      <p:ext uri="{BB962C8B-B14F-4D97-AF65-F5344CB8AC3E}">
        <p14:creationId xmlns:p14="http://schemas.microsoft.com/office/powerpoint/2010/main" val="1275772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04B36F39-C92E-4D31-912A-39EBE938DCF2}" type="datetimeFigureOut">
              <a:rPr lang="nl-NL" smtClean="0"/>
              <a:t>06-06-18</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491AAE07-FA2B-46FB-BAD0-B7E2EE04E0CF}" type="slidenum">
              <a:rPr lang="nl-NL" smtClean="0"/>
              <a:t>‹nr.›</a:t>
            </a:fld>
            <a:endParaRPr lang="nl-NL"/>
          </a:p>
        </p:txBody>
      </p:sp>
    </p:spTree>
    <p:extLst>
      <p:ext uri="{BB962C8B-B14F-4D97-AF65-F5344CB8AC3E}">
        <p14:creationId xmlns:p14="http://schemas.microsoft.com/office/powerpoint/2010/main" val="881923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04B36F39-C92E-4D31-912A-39EBE938DCF2}" type="datetimeFigureOut">
              <a:rPr lang="nl-NL" smtClean="0"/>
              <a:t>06-06-18</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491AAE07-FA2B-46FB-BAD0-B7E2EE04E0CF}" type="slidenum">
              <a:rPr lang="nl-NL" smtClean="0"/>
              <a:t>‹nr.›</a:t>
            </a:fld>
            <a:endParaRPr lang="nl-NL"/>
          </a:p>
        </p:txBody>
      </p:sp>
    </p:spTree>
    <p:extLst>
      <p:ext uri="{BB962C8B-B14F-4D97-AF65-F5344CB8AC3E}">
        <p14:creationId xmlns:p14="http://schemas.microsoft.com/office/powerpoint/2010/main" val="889497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04B36F39-C92E-4D31-912A-39EBE938DCF2}" type="datetimeFigureOut">
              <a:rPr lang="nl-NL" smtClean="0"/>
              <a:t>06-06-18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91AAE07-FA2B-46FB-BAD0-B7E2EE04E0CF}" type="slidenum">
              <a:rPr lang="nl-NL" smtClean="0"/>
              <a:t>‹nr.›</a:t>
            </a:fld>
            <a:endParaRPr lang="nl-NL"/>
          </a:p>
        </p:txBody>
      </p:sp>
    </p:spTree>
    <p:extLst>
      <p:ext uri="{BB962C8B-B14F-4D97-AF65-F5344CB8AC3E}">
        <p14:creationId xmlns:p14="http://schemas.microsoft.com/office/powerpoint/2010/main" val="939184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04B36F39-C92E-4D31-912A-39EBE938DCF2}" type="datetimeFigureOut">
              <a:rPr lang="nl-NL" smtClean="0"/>
              <a:t>06-06-18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91AAE07-FA2B-46FB-BAD0-B7E2EE04E0CF}" type="slidenum">
              <a:rPr lang="nl-NL" smtClean="0"/>
              <a:t>‹nr.›</a:t>
            </a:fld>
            <a:endParaRPr lang="nl-NL"/>
          </a:p>
        </p:txBody>
      </p:sp>
    </p:spTree>
    <p:extLst>
      <p:ext uri="{BB962C8B-B14F-4D97-AF65-F5344CB8AC3E}">
        <p14:creationId xmlns:p14="http://schemas.microsoft.com/office/powerpoint/2010/main" val="120129266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B36F39-C92E-4D31-912A-39EBE938DCF2}" type="datetimeFigureOut">
              <a:rPr lang="nl-NL" smtClean="0"/>
              <a:t>06-06-18</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1AAE07-FA2B-46FB-BAD0-B7E2EE04E0CF}" type="slidenum">
              <a:rPr lang="nl-NL" smtClean="0"/>
              <a:t>‹nr.›</a:t>
            </a:fld>
            <a:endParaRPr lang="nl-NL"/>
          </a:p>
        </p:txBody>
      </p:sp>
    </p:spTree>
    <p:extLst>
      <p:ext uri="{BB962C8B-B14F-4D97-AF65-F5344CB8AC3E}">
        <p14:creationId xmlns:p14="http://schemas.microsoft.com/office/powerpoint/2010/main" val="6769753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secretaris@wijkplatformstaatsliedenkwartier.nl" TargetMode="External"/><Relationship Id="rId3" Type="http://schemas.openxmlformats.org/officeDocument/2006/relationships/hyperlink" Target="mailto:voorzitter@wijkplatformstaatsliedenkwartier.n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facebook.com/wijkplatformstaatsliedenkwartier.nl" TargetMode="Externa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wijkplatformstaatsliedenkwartier.nl/" TargetMode="Externa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Wijkplatform Staatsliedenkwartier</a:t>
            </a:r>
            <a:endParaRPr lang="nl-NL" dirty="0"/>
          </a:p>
        </p:txBody>
      </p:sp>
      <p:sp>
        <p:nvSpPr>
          <p:cNvPr id="3" name="Ondertitel 2"/>
          <p:cNvSpPr>
            <a:spLocks noGrp="1"/>
          </p:cNvSpPr>
          <p:nvPr>
            <p:ph type="subTitle" idx="1"/>
          </p:nvPr>
        </p:nvSpPr>
        <p:spPr/>
        <p:txBody>
          <a:bodyPr/>
          <a:lstStyle/>
          <a:p>
            <a:r>
              <a:rPr lang="nl-NL" dirty="0" smtClean="0"/>
              <a:t>Dinsdag 5 juni 2018</a:t>
            </a:r>
          </a:p>
          <a:p>
            <a:r>
              <a:rPr lang="nl-NL" dirty="0" smtClean="0"/>
              <a:t>20.00-21.30 uur</a:t>
            </a:r>
          </a:p>
          <a:p>
            <a:r>
              <a:rPr lang="nl-NL" dirty="0" smtClean="0"/>
              <a:t>De Kapel</a:t>
            </a:r>
            <a:endParaRPr lang="nl-NL" dirty="0"/>
          </a:p>
        </p:txBody>
      </p:sp>
    </p:spTree>
    <p:extLst>
      <p:ext uri="{BB962C8B-B14F-4D97-AF65-F5344CB8AC3E}">
        <p14:creationId xmlns:p14="http://schemas.microsoft.com/office/powerpoint/2010/main" val="13039255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Pauze 20.45-21.00 uur </a:t>
            </a:r>
            <a:endParaRPr lang="nl-NL" dirty="0"/>
          </a:p>
        </p:txBody>
      </p:sp>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4822" y="1466853"/>
            <a:ext cx="6571428" cy="4503619"/>
          </a:xfrm>
          <a:prstGeom prst="rect">
            <a:avLst/>
          </a:prstGeom>
        </p:spPr>
      </p:pic>
    </p:spTree>
    <p:extLst>
      <p:ext uri="{BB962C8B-B14F-4D97-AF65-F5344CB8AC3E}">
        <p14:creationId xmlns:p14="http://schemas.microsoft.com/office/powerpoint/2010/main" val="33673214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6. </a:t>
            </a:r>
            <a:r>
              <a:rPr lang="nl-NL" dirty="0"/>
              <a:t>De Terugwinning (Arjan </a:t>
            </a:r>
            <a:r>
              <a:rPr lang="nl-NL" dirty="0" err="1"/>
              <a:t>Nihot</a:t>
            </a:r>
            <a:r>
              <a:rPr lang="nl-NL" dirty="0"/>
              <a:t>)</a:t>
            </a:r>
            <a:br>
              <a:rPr lang="nl-NL" dirty="0"/>
            </a:br>
            <a:endParaRPr lang="nl-NL" dirty="0"/>
          </a:p>
        </p:txBody>
      </p:sp>
      <p:pic>
        <p:nvPicPr>
          <p:cNvPr id="4" name="Tijdelijke aanduiding voor inhou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57758" y="1825625"/>
            <a:ext cx="7276484" cy="4351338"/>
          </a:xfrm>
        </p:spPr>
      </p:pic>
    </p:spTree>
    <p:extLst>
      <p:ext uri="{BB962C8B-B14F-4D97-AF65-F5344CB8AC3E}">
        <p14:creationId xmlns:p14="http://schemas.microsoft.com/office/powerpoint/2010/main" val="42017313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sz="4000" dirty="0" smtClean="0"/>
              <a:t/>
            </a:r>
            <a:br>
              <a:rPr lang="nl-NL" sz="4000" dirty="0" smtClean="0"/>
            </a:br>
            <a:r>
              <a:rPr lang="nl-NL" sz="4000" dirty="0" smtClean="0"/>
              <a:t/>
            </a:r>
            <a:br>
              <a:rPr lang="nl-NL" sz="4000" dirty="0" smtClean="0"/>
            </a:br>
            <a:r>
              <a:rPr lang="nl-NL" sz="4000" dirty="0" smtClean="0"/>
              <a:t>7. </a:t>
            </a:r>
            <a:r>
              <a:rPr lang="en-US" dirty="0"/>
              <a:t>Project </a:t>
            </a:r>
            <a:r>
              <a:rPr lang="en-US" dirty="0" err="1"/>
              <a:t>Woninginbraken</a:t>
            </a:r>
            <a:r>
              <a:rPr lang="en-US" dirty="0"/>
              <a:t> </a:t>
            </a:r>
            <a:r>
              <a:rPr lang="en-US" dirty="0" err="1"/>
              <a:t>Staatsliedenkwartier</a:t>
            </a:r>
            <a:r>
              <a:rPr lang="en-US" dirty="0"/>
              <a:t> </a:t>
            </a:r>
            <a:r>
              <a:rPr lang="en-US" dirty="0" smtClean="0"/>
              <a:t> </a:t>
            </a:r>
            <a:br>
              <a:rPr lang="en-US" dirty="0" smtClean="0"/>
            </a:br>
            <a:r>
              <a:rPr lang="en-US" dirty="0" smtClean="0"/>
              <a:t>    (</a:t>
            </a:r>
            <a:r>
              <a:rPr lang="en-US" dirty="0"/>
              <a:t>Nick </a:t>
            </a:r>
            <a:r>
              <a:rPr lang="en-US" dirty="0" err="1"/>
              <a:t>Stuive</a:t>
            </a:r>
            <a:r>
              <a:rPr lang="en-US" dirty="0"/>
              <a:t>)</a:t>
            </a:r>
            <a:br>
              <a:rPr lang="en-US" dirty="0"/>
            </a:br>
            <a:r>
              <a:rPr lang="nl-NL" dirty="0" smtClean="0"/>
              <a:t/>
            </a:r>
            <a:br>
              <a:rPr lang="nl-NL" dirty="0" smtClean="0"/>
            </a:br>
            <a:endParaRPr lang="nl-NL" dirty="0"/>
          </a:p>
        </p:txBody>
      </p:sp>
      <p:sp>
        <p:nvSpPr>
          <p:cNvPr id="3" name="Tijdelijke aanduiding voor inhoud 2"/>
          <p:cNvSpPr>
            <a:spLocks noGrp="1"/>
          </p:cNvSpPr>
          <p:nvPr>
            <p:ph idx="1"/>
          </p:nvPr>
        </p:nvSpPr>
        <p:spPr>
          <a:xfrm>
            <a:off x="1200150" y="1914525"/>
            <a:ext cx="10153650" cy="4262438"/>
          </a:xfrm>
        </p:spPr>
        <p:txBody>
          <a:bodyPr/>
          <a:lstStyle/>
          <a:p>
            <a:r>
              <a:rPr lang="en-US" dirty="0" err="1" smtClean="0"/>
              <a:t>Korte</a:t>
            </a:r>
            <a:r>
              <a:rPr lang="en-US" dirty="0" smtClean="0"/>
              <a:t> </a:t>
            </a:r>
            <a:r>
              <a:rPr lang="en-US" dirty="0" err="1" smtClean="0"/>
              <a:t>terugkoppeling</a:t>
            </a:r>
            <a:r>
              <a:rPr lang="en-US" dirty="0" smtClean="0"/>
              <a:t> op project</a:t>
            </a:r>
          </a:p>
          <a:p>
            <a:r>
              <a:rPr lang="en-US" dirty="0" err="1" smtClean="0"/>
              <a:t>Voorlichtingsavond</a:t>
            </a:r>
            <a:r>
              <a:rPr lang="en-US" dirty="0" smtClean="0"/>
              <a:t> </a:t>
            </a:r>
            <a:r>
              <a:rPr lang="en-US" dirty="0" err="1" smtClean="0"/>
              <a:t>buurtbewoners</a:t>
            </a:r>
            <a:r>
              <a:rPr lang="en-US" dirty="0" smtClean="0"/>
              <a:t> </a:t>
            </a:r>
            <a:r>
              <a:rPr lang="en-US" dirty="0" err="1" smtClean="0"/>
              <a:t>Staatsliedenkwartier</a:t>
            </a:r>
            <a:r>
              <a:rPr lang="en-US" dirty="0" smtClean="0"/>
              <a:t> (</a:t>
            </a:r>
            <a:r>
              <a:rPr lang="en-US" dirty="0" err="1" smtClean="0"/>
              <a:t>preventie</a:t>
            </a:r>
            <a:r>
              <a:rPr lang="en-US" dirty="0" smtClean="0"/>
              <a:t>)</a:t>
            </a:r>
            <a:br>
              <a:rPr lang="en-US" dirty="0" smtClean="0"/>
            </a:br>
            <a:r>
              <a:rPr lang="en-US" sz="3200" dirty="0" smtClean="0"/>
              <a:t>- </a:t>
            </a:r>
            <a:r>
              <a:rPr lang="en-US" sz="3200" dirty="0" err="1" smtClean="0"/>
              <a:t>Woensdag</a:t>
            </a:r>
            <a:r>
              <a:rPr lang="en-US" sz="3200" dirty="0" smtClean="0"/>
              <a:t> 27 </a:t>
            </a:r>
            <a:r>
              <a:rPr lang="en-US" sz="3200" dirty="0" err="1" smtClean="0"/>
              <a:t>juni</a:t>
            </a:r>
            <a:r>
              <a:rPr lang="en-US" sz="3200" dirty="0" smtClean="0"/>
              <a:t/>
            </a:r>
            <a:br>
              <a:rPr lang="en-US" sz="3200" dirty="0" smtClean="0"/>
            </a:br>
            <a:r>
              <a:rPr lang="en-US" sz="3200" dirty="0" smtClean="0"/>
              <a:t>- De </a:t>
            </a:r>
            <a:r>
              <a:rPr lang="en-US" sz="3200" dirty="0" err="1" smtClean="0"/>
              <a:t>Kapel</a:t>
            </a:r>
            <a:r>
              <a:rPr lang="en-US" sz="3200" dirty="0" smtClean="0"/>
              <a:t/>
            </a:r>
            <a:br>
              <a:rPr lang="en-US" sz="3200" dirty="0" smtClean="0"/>
            </a:br>
            <a:r>
              <a:rPr lang="en-US" sz="3200" dirty="0" smtClean="0"/>
              <a:t>- </a:t>
            </a:r>
            <a:r>
              <a:rPr lang="en-US" sz="3200" dirty="0" err="1" smtClean="0"/>
              <a:t>Aanvang</a:t>
            </a:r>
            <a:r>
              <a:rPr lang="en-US" sz="3200" dirty="0" smtClean="0"/>
              <a:t> 19.30 </a:t>
            </a:r>
            <a:r>
              <a:rPr lang="en-US" sz="3200" dirty="0" err="1" smtClean="0"/>
              <a:t>uur</a:t>
            </a:r>
            <a:endParaRPr lang="nl-NL" sz="3200" dirty="0"/>
          </a:p>
        </p:txBody>
      </p:sp>
    </p:spTree>
    <p:extLst>
      <p:ext uri="{BB962C8B-B14F-4D97-AF65-F5344CB8AC3E}">
        <p14:creationId xmlns:p14="http://schemas.microsoft.com/office/powerpoint/2010/main" val="41850111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8. Rondvraag en sluiting</a:t>
            </a:r>
            <a:endParaRPr lang="nl-NL" dirty="0"/>
          </a:p>
        </p:txBody>
      </p:sp>
      <p:sp>
        <p:nvSpPr>
          <p:cNvPr id="3" name="Tijdelijke aanduiding voor inhoud 2"/>
          <p:cNvSpPr>
            <a:spLocks noGrp="1"/>
          </p:cNvSpPr>
          <p:nvPr>
            <p:ph idx="1"/>
          </p:nvPr>
        </p:nvSpPr>
        <p:spPr/>
        <p:txBody>
          <a:bodyPr/>
          <a:lstStyle/>
          <a:p>
            <a:r>
              <a:rPr lang="nl-NL" dirty="0" smtClean="0"/>
              <a:t>Rondvraag</a:t>
            </a:r>
          </a:p>
          <a:p>
            <a:r>
              <a:rPr lang="nl-NL" smtClean="0"/>
              <a:t>Sluiten </a:t>
            </a:r>
            <a:r>
              <a:rPr lang="nl-NL" dirty="0" smtClean="0"/>
              <a:t>hierbij de vergadering en nodigen u van harte uit voor de volgende bijeenkomst van het Wijkplatform op dinsdag 7 juni, zelfde tijd, zelfde locatie.</a:t>
            </a:r>
          </a:p>
          <a:p>
            <a:r>
              <a:rPr lang="nl-NL" dirty="0" smtClean="0"/>
              <a:t>Check de website voor agenda, conceptnotulen etc.</a:t>
            </a:r>
            <a:endParaRPr lang="nl-NL" dirty="0"/>
          </a:p>
        </p:txBody>
      </p:sp>
    </p:spTree>
    <p:extLst>
      <p:ext uri="{BB962C8B-B14F-4D97-AF65-F5344CB8AC3E}">
        <p14:creationId xmlns:p14="http://schemas.microsoft.com/office/powerpoint/2010/main" val="4096737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Agenda</a:t>
            </a:r>
            <a:endParaRPr lang="nl-NL" dirty="0"/>
          </a:p>
        </p:txBody>
      </p:sp>
      <p:sp>
        <p:nvSpPr>
          <p:cNvPr id="3" name="Tijdelijke aanduiding voor inhoud 2"/>
          <p:cNvSpPr>
            <a:spLocks noGrp="1"/>
          </p:cNvSpPr>
          <p:nvPr>
            <p:ph idx="1"/>
          </p:nvPr>
        </p:nvSpPr>
        <p:spPr>
          <a:xfrm>
            <a:off x="838200" y="1496112"/>
            <a:ext cx="10515600" cy="5003542"/>
          </a:xfrm>
        </p:spPr>
        <p:txBody>
          <a:bodyPr>
            <a:noAutofit/>
          </a:bodyPr>
          <a:lstStyle/>
          <a:p>
            <a:r>
              <a:rPr lang="nl-NL" sz="2000" dirty="0" smtClean="0"/>
              <a:t>1.  Opening &amp; mededelingen 20.00-20.10 uur</a:t>
            </a:r>
          </a:p>
          <a:p>
            <a:r>
              <a:rPr lang="nl-NL" sz="2000" dirty="0" smtClean="0"/>
              <a:t>2.  Vaststelling van de agenda 20.10-20.12 uur</a:t>
            </a:r>
          </a:p>
          <a:p>
            <a:r>
              <a:rPr lang="nl-NL" sz="2000" dirty="0" smtClean="0"/>
              <a:t>3.  Vaststelling van de conceptnotulen 6 maart 2018 20.12-20.15 uur</a:t>
            </a:r>
          </a:p>
          <a:p>
            <a:r>
              <a:rPr lang="nl-NL" sz="2000" dirty="0" smtClean="0"/>
              <a:t>4.  Thuishuis (Lotte </a:t>
            </a:r>
            <a:r>
              <a:rPr lang="nl-NL" sz="2000" dirty="0" err="1" smtClean="0"/>
              <a:t>Ruyten</a:t>
            </a:r>
            <a:r>
              <a:rPr lang="nl-NL" sz="2000" dirty="0" smtClean="0"/>
              <a:t>) 20.15-20.30 uur</a:t>
            </a:r>
          </a:p>
          <a:p>
            <a:r>
              <a:rPr lang="nl-NL" sz="2000" dirty="0" smtClean="0"/>
              <a:t>5.  Bunnik Groep (Erik Bisschop &amp; Christian Mostert) 20.30-20.45 uur</a:t>
            </a:r>
          </a:p>
          <a:p>
            <a:r>
              <a:rPr lang="en-US" sz="2000" dirty="0" smtClean="0"/>
              <a:t>PAUZE 20.45-21.00 </a:t>
            </a:r>
            <a:r>
              <a:rPr lang="en-US" sz="2000" dirty="0" err="1" smtClean="0"/>
              <a:t>uur</a:t>
            </a:r>
            <a:endParaRPr lang="nl-NL" sz="2000" dirty="0" smtClean="0"/>
          </a:p>
          <a:p>
            <a:r>
              <a:rPr lang="nl-NL" sz="2000" dirty="0" smtClean="0"/>
              <a:t>6.  De Terugwinning (Arjan </a:t>
            </a:r>
            <a:r>
              <a:rPr lang="nl-NL" sz="2000" dirty="0" err="1" smtClean="0"/>
              <a:t>Nihot</a:t>
            </a:r>
            <a:r>
              <a:rPr lang="nl-NL" sz="2000" dirty="0" smtClean="0"/>
              <a:t>) 21.00-21.10 uur</a:t>
            </a:r>
          </a:p>
          <a:p>
            <a:r>
              <a:rPr lang="en-US" sz="2000" dirty="0" smtClean="0"/>
              <a:t>7.  Project </a:t>
            </a:r>
            <a:r>
              <a:rPr lang="en-US" sz="2000" dirty="0" err="1" smtClean="0"/>
              <a:t>Woninginbraken</a:t>
            </a:r>
            <a:r>
              <a:rPr lang="en-US" sz="2000" dirty="0" smtClean="0"/>
              <a:t> </a:t>
            </a:r>
            <a:r>
              <a:rPr lang="en-US" sz="2000" dirty="0" err="1" smtClean="0"/>
              <a:t>Staatsliedenkwartier</a:t>
            </a:r>
            <a:r>
              <a:rPr lang="en-US" sz="2000" dirty="0" smtClean="0"/>
              <a:t> (Nick </a:t>
            </a:r>
            <a:r>
              <a:rPr lang="en-US" sz="2000" dirty="0" err="1" smtClean="0"/>
              <a:t>Stuive</a:t>
            </a:r>
            <a:r>
              <a:rPr lang="en-US" sz="2000" dirty="0" smtClean="0"/>
              <a:t>) 21.10-21.20 </a:t>
            </a:r>
            <a:r>
              <a:rPr lang="en-US" sz="2000" dirty="0" err="1" smtClean="0"/>
              <a:t>uur</a:t>
            </a:r>
            <a:endParaRPr lang="en-US" sz="2000" dirty="0" smtClean="0"/>
          </a:p>
          <a:p>
            <a:r>
              <a:rPr lang="en-US" sz="2000" dirty="0" smtClean="0"/>
              <a:t>8.  </a:t>
            </a:r>
            <a:r>
              <a:rPr lang="en-US" sz="2000" dirty="0" err="1" smtClean="0"/>
              <a:t>Rondvraag</a:t>
            </a:r>
            <a:r>
              <a:rPr lang="en-US" sz="2000" dirty="0" smtClean="0"/>
              <a:t> </a:t>
            </a:r>
            <a:r>
              <a:rPr lang="en-US" sz="2000" dirty="0" err="1" smtClean="0"/>
              <a:t>en</a:t>
            </a:r>
            <a:r>
              <a:rPr lang="en-US" sz="2000" dirty="0" smtClean="0"/>
              <a:t> </a:t>
            </a:r>
            <a:r>
              <a:rPr lang="en-US" sz="2000" dirty="0" err="1" smtClean="0"/>
              <a:t>sluiting</a:t>
            </a:r>
            <a:r>
              <a:rPr lang="en-US" sz="2000" dirty="0" smtClean="0"/>
              <a:t> 21.20-21.30 </a:t>
            </a:r>
            <a:r>
              <a:rPr lang="en-US" sz="2000" dirty="0" err="1" smtClean="0"/>
              <a:t>uur</a:t>
            </a:r>
            <a:endParaRPr lang="nl-NL" sz="2000" dirty="0"/>
          </a:p>
        </p:txBody>
      </p:sp>
    </p:spTree>
    <p:extLst>
      <p:ext uri="{BB962C8B-B14F-4D97-AF65-F5344CB8AC3E}">
        <p14:creationId xmlns:p14="http://schemas.microsoft.com/office/powerpoint/2010/main" val="16505917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9575" y="365125"/>
            <a:ext cx="10944225" cy="1325563"/>
          </a:xfrm>
        </p:spPr>
        <p:txBody>
          <a:bodyPr/>
          <a:lstStyle/>
          <a:p>
            <a:r>
              <a:rPr lang="nl-NL" dirty="0" smtClean="0"/>
              <a:t>1. Opening en mededelingen</a:t>
            </a:r>
            <a:endParaRPr lang="nl-NL" dirty="0"/>
          </a:p>
        </p:txBody>
      </p:sp>
      <p:sp>
        <p:nvSpPr>
          <p:cNvPr id="3" name="Tijdelijke aanduiding voor inhoud 2"/>
          <p:cNvSpPr>
            <a:spLocks noGrp="1"/>
          </p:cNvSpPr>
          <p:nvPr>
            <p:ph idx="1"/>
          </p:nvPr>
        </p:nvSpPr>
        <p:spPr>
          <a:xfrm>
            <a:off x="409575" y="1485900"/>
            <a:ext cx="11163299" cy="5257800"/>
          </a:xfrm>
        </p:spPr>
        <p:txBody>
          <a:bodyPr/>
          <a:lstStyle/>
          <a:p>
            <a:pPr>
              <a:buFontTx/>
              <a:buChar char="-"/>
            </a:pPr>
            <a:r>
              <a:rPr lang="nl-NL" sz="2400" dirty="0" smtClean="0"/>
              <a:t>Welkom / thema van vanavond Zorg &amp; Welzijn</a:t>
            </a:r>
          </a:p>
          <a:p>
            <a:pPr>
              <a:buFontTx/>
              <a:buChar char="-"/>
            </a:pPr>
            <a:r>
              <a:rPr lang="nl-NL" sz="2400" dirty="0" smtClean="0"/>
              <a:t>Mededelingen</a:t>
            </a:r>
            <a:br>
              <a:rPr lang="nl-NL" sz="2400" dirty="0" smtClean="0"/>
            </a:br>
            <a:r>
              <a:rPr lang="nl-NL" sz="2400" dirty="0" smtClean="0"/>
              <a:t>- Afscheid Ella Launspach, welkom Ilse Konings! </a:t>
            </a:r>
            <a:br>
              <a:rPr lang="nl-NL" sz="2400" dirty="0" smtClean="0"/>
            </a:br>
            <a:r>
              <a:rPr lang="nl-NL" sz="2400" dirty="0" smtClean="0"/>
              <a:t>- Bloemen en </a:t>
            </a:r>
            <a:r>
              <a:rPr lang="nl-NL" sz="2400" dirty="0" err="1" smtClean="0"/>
              <a:t>pennenset</a:t>
            </a:r>
            <a:r>
              <a:rPr lang="nl-NL" sz="2400" dirty="0" smtClean="0"/>
              <a:t> (4 kleuren) voor Ella.		</a:t>
            </a:r>
          </a:p>
          <a:p>
            <a:pPr>
              <a:buFontTx/>
              <a:buChar char="-"/>
            </a:pPr>
            <a:r>
              <a:rPr lang="nl-NL" sz="2400" dirty="0" smtClean="0"/>
              <a:t>AVG</a:t>
            </a:r>
          </a:p>
          <a:p>
            <a:r>
              <a:rPr lang="nl-NL" sz="2400" dirty="0" smtClean="0">
                <a:hlinkClick r:id="rId2"/>
              </a:rPr>
              <a:t>secretaris@wijkplatformstaatsliedenkwartier.nl</a:t>
            </a:r>
            <a:r>
              <a:rPr lang="nl-NL" sz="2400" dirty="0" smtClean="0"/>
              <a:t> voor (wijziging in) uw gegevens, vragen, content voor facebook of de website</a:t>
            </a:r>
          </a:p>
          <a:p>
            <a:r>
              <a:rPr lang="nl-NL" sz="2400" dirty="0" smtClean="0"/>
              <a:t>buurtapp Staatsliedenkwartier bestaat en wie daar aan toegevoegd wil worden </a:t>
            </a:r>
            <a:r>
              <a:rPr lang="nl-NL" sz="2400" dirty="0" err="1" smtClean="0"/>
              <a:t>svp</a:t>
            </a:r>
            <a:r>
              <a:rPr lang="nl-NL" sz="2400" dirty="0" smtClean="0"/>
              <a:t> naam en telefoonnummer bij Lenneke aanleveren; zij beheert de buurtapp via </a:t>
            </a:r>
            <a:r>
              <a:rPr lang="nl-NL" sz="2400" dirty="0" smtClean="0">
                <a:hlinkClick r:id="rId3"/>
              </a:rPr>
              <a:t>voorzitter@wijkplatformstaatsliedenkwartier.nl</a:t>
            </a:r>
            <a:r>
              <a:rPr lang="nl-NL" dirty="0" smtClean="0"/>
              <a:t>	(</a:t>
            </a:r>
            <a:r>
              <a:rPr lang="nl-NL" dirty="0" err="1" smtClean="0"/>
              <a:t>stavaza</a:t>
            </a:r>
            <a:r>
              <a:rPr lang="nl-NL" dirty="0" smtClean="0"/>
              <a:t> 107!)</a:t>
            </a:r>
          </a:p>
          <a:p>
            <a:endParaRPr lang="nl-NL" dirty="0"/>
          </a:p>
        </p:txBody>
      </p:sp>
    </p:spTree>
    <p:extLst>
      <p:ext uri="{BB962C8B-B14F-4D97-AF65-F5344CB8AC3E}">
        <p14:creationId xmlns:p14="http://schemas.microsoft.com/office/powerpoint/2010/main" val="16583165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200" dirty="0" smtClean="0">
                <a:hlinkClick r:id="rId2"/>
              </a:rPr>
              <a:t>https://www.facebook.com/wijkplatformstaatsliedenkwartier.nl</a:t>
            </a:r>
            <a:endParaRPr lang="nl-NL" sz="3200" dirty="0"/>
          </a:p>
        </p:txBody>
      </p:sp>
      <p:pic>
        <p:nvPicPr>
          <p:cNvPr id="4" name="Tijdelijke aanduiding voor inhoud 3"/>
          <p:cNvPicPr>
            <a:picLocks noGrp="1" noChangeAspect="1"/>
          </p:cNvPicPr>
          <p:nvPr>
            <p:ph idx="1"/>
          </p:nvPr>
        </p:nvPicPr>
        <p:blipFill>
          <a:blip r:embed="rId3"/>
          <a:stretch>
            <a:fillRect/>
          </a:stretch>
        </p:blipFill>
        <p:spPr>
          <a:xfrm>
            <a:off x="838200" y="1603203"/>
            <a:ext cx="10991849" cy="4803775"/>
          </a:xfrm>
          <a:prstGeom prst="rect">
            <a:avLst/>
          </a:prstGeom>
        </p:spPr>
      </p:pic>
    </p:spTree>
    <p:extLst>
      <p:ext uri="{BB962C8B-B14F-4D97-AF65-F5344CB8AC3E}">
        <p14:creationId xmlns:p14="http://schemas.microsoft.com/office/powerpoint/2010/main" val="23307162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000" dirty="0" smtClean="0">
                <a:hlinkClick r:id="rId2"/>
              </a:rPr>
              <a:t>http://www.wijkplatformstaatsliedenkwartier.nl/</a:t>
            </a:r>
            <a:r>
              <a:rPr lang="nl-NL" sz="4000" dirty="0" smtClean="0"/>
              <a:t>	</a:t>
            </a:r>
            <a:endParaRPr lang="nl-NL" sz="4000" dirty="0"/>
          </a:p>
        </p:txBody>
      </p:sp>
      <p:pic>
        <p:nvPicPr>
          <p:cNvPr id="4" name="Tijdelijke aanduiding voor inhoud 3"/>
          <p:cNvPicPr>
            <a:picLocks noGrp="1" noChangeAspect="1"/>
          </p:cNvPicPr>
          <p:nvPr>
            <p:ph idx="1"/>
          </p:nvPr>
        </p:nvPicPr>
        <p:blipFill>
          <a:blip r:embed="rId3"/>
          <a:stretch>
            <a:fillRect/>
          </a:stretch>
        </p:blipFill>
        <p:spPr>
          <a:xfrm>
            <a:off x="1333501" y="1485900"/>
            <a:ext cx="9858374" cy="5133975"/>
          </a:xfrm>
          <a:prstGeom prst="rect">
            <a:avLst/>
          </a:prstGeom>
        </p:spPr>
      </p:pic>
    </p:spTree>
    <p:extLst>
      <p:ext uri="{BB962C8B-B14F-4D97-AF65-F5344CB8AC3E}">
        <p14:creationId xmlns:p14="http://schemas.microsoft.com/office/powerpoint/2010/main" val="33270250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2. Vaststelling van de agenda</a:t>
            </a:r>
            <a:endParaRPr lang="nl-NL" dirty="0"/>
          </a:p>
        </p:txBody>
      </p:sp>
      <p:sp>
        <p:nvSpPr>
          <p:cNvPr id="3" name="Tijdelijke aanduiding voor inhoud 2"/>
          <p:cNvSpPr>
            <a:spLocks noGrp="1"/>
          </p:cNvSpPr>
          <p:nvPr>
            <p:ph idx="1"/>
          </p:nvPr>
        </p:nvSpPr>
        <p:spPr/>
        <p:txBody>
          <a:bodyPr/>
          <a:lstStyle/>
          <a:p>
            <a:r>
              <a:rPr lang="nl-NL" dirty="0" smtClean="0"/>
              <a:t>Zijn er punten die volgens u nog toegevoegd moeten worden vanavond?</a:t>
            </a:r>
          </a:p>
          <a:p>
            <a:r>
              <a:rPr lang="en-US" dirty="0" err="1" smtClean="0"/>
              <a:t>Eventueel</a:t>
            </a:r>
            <a:r>
              <a:rPr lang="en-US" dirty="0" smtClean="0"/>
              <a:t> </a:t>
            </a:r>
            <a:r>
              <a:rPr lang="en-US" dirty="0" err="1" smtClean="0"/>
              <a:t>spreker</a:t>
            </a:r>
            <a:r>
              <a:rPr lang="en-US" dirty="0" smtClean="0"/>
              <a:t> </a:t>
            </a:r>
            <a:r>
              <a:rPr lang="en-US" dirty="0" err="1" smtClean="0"/>
              <a:t>vanuit</a:t>
            </a:r>
            <a:r>
              <a:rPr lang="en-US" dirty="0" smtClean="0"/>
              <a:t> Woerden </a:t>
            </a:r>
            <a:r>
              <a:rPr lang="en-US" dirty="0" err="1" smtClean="0"/>
              <a:t>Wijzer</a:t>
            </a:r>
            <a:endParaRPr lang="nl-NL" dirty="0"/>
          </a:p>
        </p:txBody>
      </p:sp>
    </p:spTree>
    <p:extLst>
      <p:ext uri="{BB962C8B-B14F-4D97-AF65-F5344CB8AC3E}">
        <p14:creationId xmlns:p14="http://schemas.microsoft.com/office/powerpoint/2010/main" val="34355826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000" dirty="0" smtClean="0"/>
              <a:t>3. Vaststellen conceptnotulen 6 maart 2018</a:t>
            </a:r>
            <a:endParaRPr lang="nl-NL" sz="4000" dirty="0"/>
          </a:p>
        </p:txBody>
      </p:sp>
      <p:sp>
        <p:nvSpPr>
          <p:cNvPr id="3" name="Tijdelijke aanduiding voor inhoud 2"/>
          <p:cNvSpPr>
            <a:spLocks noGrp="1"/>
          </p:cNvSpPr>
          <p:nvPr>
            <p:ph idx="1"/>
          </p:nvPr>
        </p:nvSpPr>
        <p:spPr/>
        <p:txBody>
          <a:bodyPr/>
          <a:lstStyle/>
          <a:p>
            <a:r>
              <a:rPr lang="en-US" dirty="0" err="1" smtClean="0"/>
              <a:t>Woord</a:t>
            </a:r>
            <a:r>
              <a:rPr lang="en-US" dirty="0" smtClean="0"/>
              <a:t> </a:t>
            </a:r>
            <a:r>
              <a:rPr lang="en-US" dirty="0" err="1" smtClean="0"/>
              <a:t>aan</a:t>
            </a:r>
            <a:r>
              <a:rPr lang="en-US" dirty="0" smtClean="0"/>
              <a:t> Wim van Geelen, </a:t>
            </a:r>
            <a:r>
              <a:rPr lang="en-US" dirty="0" err="1" smtClean="0"/>
              <a:t>secretaris</a:t>
            </a:r>
            <a:endParaRPr lang="nl-NL" dirty="0" smtClean="0"/>
          </a:p>
          <a:p>
            <a:r>
              <a:rPr lang="nl-NL" dirty="0" smtClean="0"/>
              <a:t>Graag uw reactie op de verstrekte conceptnotulen van de vergadering van het wijkplatform van 6 maart 2018.</a:t>
            </a:r>
          </a:p>
          <a:p>
            <a:r>
              <a:rPr lang="nl-NL" dirty="0" smtClean="0"/>
              <a:t>Ter aanvulling: de conceptnotulen worden ná een vergadering gemaild naar diegenen van wie het mailadres bij de secretaris bekend is. De conceptnotulen staan ook op de website zodat deze voor een ieder inzichtelijk zijn.</a:t>
            </a:r>
          </a:p>
        </p:txBody>
      </p:sp>
    </p:spTree>
    <p:extLst>
      <p:ext uri="{BB962C8B-B14F-4D97-AF65-F5344CB8AC3E}">
        <p14:creationId xmlns:p14="http://schemas.microsoft.com/office/powerpoint/2010/main" val="30218251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4. </a:t>
            </a:r>
            <a:r>
              <a:rPr lang="nl-NL" dirty="0"/>
              <a:t>Thuishuis (Lotte </a:t>
            </a:r>
            <a:r>
              <a:rPr lang="nl-NL" dirty="0" err="1"/>
              <a:t>Ruyten</a:t>
            </a:r>
            <a:r>
              <a:rPr lang="nl-NL" dirty="0"/>
              <a:t>)</a:t>
            </a:r>
            <a:br>
              <a:rPr lang="nl-NL" dirty="0"/>
            </a:br>
            <a:endParaRPr lang="nl-NL" dirty="0"/>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48056" y="1438446"/>
            <a:ext cx="5698180" cy="4351338"/>
          </a:xfrm>
        </p:spPr>
      </p:pic>
    </p:spTree>
    <p:extLst>
      <p:ext uri="{BB962C8B-B14F-4D97-AF65-F5344CB8AC3E}">
        <p14:creationId xmlns:p14="http://schemas.microsoft.com/office/powerpoint/2010/main" val="9576658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5. </a:t>
            </a:r>
            <a:r>
              <a:rPr lang="nl-NL" dirty="0"/>
              <a:t>Bunnik Groep </a:t>
            </a:r>
            <a:r>
              <a:rPr lang="nl-NL" dirty="0" smtClean="0"/>
              <a:t/>
            </a:r>
            <a:br>
              <a:rPr lang="nl-NL" dirty="0" smtClean="0"/>
            </a:br>
            <a:r>
              <a:rPr lang="nl-NL" dirty="0" smtClean="0"/>
              <a:t>     Erik Bisschop &amp; Christian Mostert</a:t>
            </a:r>
            <a:endParaRPr lang="nl-NL" dirty="0"/>
          </a:p>
        </p:txBody>
      </p:sp>
      <p:sp>
        <p:nvSpPr>
          <p:cNvPr id="3" name="Tijdelijke aanduiding voor inhoud 2"/>
          <p:cNvSpPr>
            <a:spLocks noGrp="1"/>
          </p:cNvSpPr>
          <p:nvPr>
            <p:ph idx="1"/>
          </p:nvPr>
        </p:nvSpPr>
        <p:spPr>
          <a:xfrm>
            <a:off x="838200" y="1825624"/>
            <a:ext cx="10515600" cy="4746625"/>
          </a:xfrm>
        </p:spPr>
        <p:txBody>
          <a:bodyPr/>
          <a:lstStyle/>
          <a:p>
            <a:endParaRPr lang="nl-NL" dirty="0"/>
          </a:p>
          <a:p>
            <a:r>
              <a:rPr lang="en-US" dirty="0" smtClean="0"/>
              <a:t>FOTO NOG TOEVOEGEN</a:t>
            </a:r>
            <a:endParaRPr lang="nl-NL" dirty="0" smtClean="0"/>
          </a:p>
        </p:txBody>
      </p:sp>
    </p:spTree>
    <p:extLst>
      <p:ext uri="{BB962C8B-B14F-4D97-AF65-F5344CB8AC3E}">
        <p14:creationId xmlns:p14="http://schemas.microsoft.com/office/powerpoint/2010/main" val="2230534777"/>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TotalTime>
  <Words>281</Words>
  <Application>Microsoft Macintosh PowerPoint</Application>
  <PresentationFormat>Breedbeeld</PresentationFormat>
  <Paragraphs>42</Paragraphs>
  <Slides>13</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13</vt:i4>
      </vt:variant>
    </vt:vector>
  </HeadingPairs>
  <TitlesOfParts>
    <vt:vector size="17" baseType="lpstr">
      <vt:lpstr>Arial</vt:lpstr>
      <vt:lpstr>Calibri</vt:lpstr>
      <vt:lpstr>Calibri Light</vt:lpstr>
      <vt:lpstr>Kantoorthema</vt:lpstr>
      <vt:lpstr>Wijkplatform Staatsliedenkwartier</vt:lpstr>
      <vt:lpstr>Agenda</vt:lpstr>
      <vt:lpstr>1. Opening en mededelingen</vt:lpstr>
      <vt:lpstr>https://www.facebook.com/wijkplatformstaatsliedenkwartier.nl</vt:lpstr>
      <vt:lpstr>http://www.wijkplatformstaatsliedenkwartier.nl/ </vt:lpstr>
      <vt:lpstr>2. Vaststelling van de agenda</vt:lpstr>
      <vt:lpstr>3. Vaststellen conceptnotulen 6 maart 2018</vt:lpstr>
      <vt:lpstr>4. Thuishuis (Lotte Ruyten) </vt:lpstr>
      <vt:lpstr>5. Bunnik Groep       Erik Bisschop &amp; Christian Mostert</vt:lpstr>
      <vt:lpstr>Pauze 20.45-21.00 uur </vt:lpstr>
      <vt:lpstr>6. De Terugwinning (Arjan Nihot) </vt:lpstr>
      <vt:lpstr>  7. Project Woninginbraken Staatsliedenkwartier       (Nick Stuive)  </vt:lpstr>
      <vt:lpstr>8. Rondvraag en sluiting</vt:lpstr>
    </vt:vector>
  </TitlesOfParts>
  <Company>Actor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Wijkplatform Staatsliedenkwartier</dc:title>
  <dc:creator>Smit, Lenneke</dc:creator>
  <cp:lastModifiedBy>Microsoft Office-gebruiker</cp:lastModifiedBy>
  <cp:revision>16</cp:revision>
  <dcterms:created xsi:type="dcterms:W3CDTF">2017-03-01T20:33:48Z</dcterms:created>
  <dcterms:modified xsi:type="dcterms:W3CDTF">2018-06-06T06:37:07Z</dcterms:modified>
</cp:coreProperties>
</file>